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11"/>
  </p:notesMasterIdLst>
  <p:sldIdLst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291A5-622F-9445-0502-79BE15E6FDDC}" v="244" dt="2022-03-28T13:47:31.717"/>
    <p1510:client id="{6C852A80-437C-C50F-B54E-746D713E03AF}" v="268" dt="2022-03-28T13:13:35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Andlovic" userId="S::maja.andlovic@cecoforma.com::3b89ae8a-4e3b-43a9-9639-9686090bfec6" providerId="AD" clId="Web-{6C852A80-437C-C50F-B54E-746D713E03AF}"/>
    <pc:docChg chg="addSld delSld modSld addMainMaster">
      <pc:chgData name="Maja Andlovic" userId="S::maja.andlovic@cecoforma.com::3b89ae8a-4e3b-43a9-9639-9686090bfec6" providerId="AD" clId="Web-{6C852A80-437C-C50F-B54E-746D713E03AF}" dt="2022-03-28T13:13:35.966" v="189" actId="20577"/>
      <pc:docMkLst>
        <pc:docMk/>
      </pc:docMkLst>
      <pc:sldChg chg="modSp del">
        <pc:chgData name="Maja Andlovic" userId="S::maja.andlovic@cecoforma.com::3b89ae8a-4e3b-43a9-9639-9686090bfec6" providerId="AD" clId="Web-{6C852A80-437C-C50F-B54E-746D713E03AF}" dt="2022-03-28T12:52:40.850" v="9"/>
        <pc:sldMkLst>
          <pc:docMk/>
          <pc:sldMk cId="0" sldId="256"/>
        </pc:sldMkLst>
        <pc:spChg chg="mod">
          <ac:chgData name="Maja Andlovic" userId="S::maja.andlovic@cecoforma.com::3b89ae8a-4e3b-43a9-9639-9686090bfec6" providerId="AD" clId="Web-{6C852A80-437C-C50F-B54E-746D713E03AF}" dt="2022-03-28T12:51:57.582" v="1" actId="20577"/>
          <ac:spMkLst>
            <pc:docMk/>
            <pc:sldMk cId="0" sldId="256"/>
            <ac:spMk id="54" creationId="{00000000-0000-0000-0000-000000000000}"/>
          </ac:spMkLst>
        </pc:spChg>
      </pc:sldChg>
      <pc:sldChg chg="del">
        <pc:chgData name="Maja Andlovic" userId="S::maja.andlovic@cecoforma.com::3b89ae8a-4e3b-43a9-9639-9686090bfec6" providerId="AD" clId="Web-{6C852A80-437C-C50F-B54E-746D713E03AF}" dt="2022-03-28T12:56:24.269" v="53"/>
        <pc:sldMkLst>
          <pc:docMk/>
          <pc:sldMk cId="0" sldId="257"/>
        </pc:sldMkLst>
      </pc:sldChg>
      <pc:sldChg chg="addSp modSp del mod modClrScheme chgLayout">
        <pc:chgData name="Maja Andlovic" userId="S::maja.andlovic@cecoforma.com::3b89ae8a-4e3b-43a9-9639-9686090bfec6" providerId="AD" clId="Web-{6C852A80-437C-C50F-B54E-746D713E03AF}" dt="2022-03-28T12:59:30.795" v="84"/>
        <pc:sldMkLst>
          <pc:docMk/>
          <pc:sldMk cId="0" sldId="258"/>
        </pc:sldMkLst>
        <pc:spChg chg="add mod ord">
          <ac:chgData name="Maja Andlovic" userId="S::maja.andlovic@cecoforma.com::3b89ae8a-4e3b-43a9-9639-9686090bfec6" providerId="AD" clId="Web-{6C852A80-437C-C50F-B54E-746D713E03AF}" dt="2022-03-28T12:56:47.942" v="56"/>
          <ac:spMkLst>
            <pc:docMk/>
            <pc:sldMk cId="0" sldId="258"/>
            <ac:spMk id="2" creationId="{1B08F37F-8CA5-42E8-7E15-767AF24B103F}"/>
          </ac:spMkLst>
        </pc:spChg>
        <pc:spChg chg="add mod ord">
          <ac:chgData name="Maja Andlovic" userId="S::maja.andlovic@cecoforma.com::3b89ae8a-4e3b-43a9-9639-9686090bfec6" providerId="AD" clId="Web-{6C852A80-437C-C50F-B54E-746D713E03AF}" dt="2022-03-28T12:56:47.942" v="56"/>
          <ac:spMkLst>
            <pc:docMk/>
            <pc:sldMk cId="0" sldId="258"/>
            <ac:spMk id="3" creationId="{9A5D0B49-6C73-C299-7E2D-CB72C9F72ADF}"/>
          </ac:spMkLst>
        </pc:spChg>
        <pc:spChg chg="add mod ord">
          <ac:chgData name="Maja Andlovic" userId="S::maja.andlovic@cecoforma.com::3b89ae8a-4e3b-43a9-9639-9686090bfec6" providerId="AD" clId="Web-{6C852A80-437C-C50F-B54E-746D713E03AF}" dt="2022-03-28T12:56:47.942" v="56"/>
          <ac:spMkLst>
            <pc:docMk/>
            <pc:sldMk cId="0" sldId="258"/>
            <ac:spMk id="4" creationId="{E616A2E3-B365-8D28-AC57-C57D20EA3F1F}"/>
          </ac:spMkLst>
        </pc:spChg>
        <pc:spChg chg="add mod ord">
          <ac:chgData name="Maja Andlovic" userId="S::maja.andlovic@cecoforma.com::3b89ae8a-4e3b-43a9-9639-9686090bfec6" providerId="AD" clId="Web-{6C852A80-437C-C50F-B54E-746D713E03AF}" dt="2022-03-28T12:56:47.942" v="56"/>
          <ac:spMkLst>
            <pc:docMk/>
            <pc:sldMk cId="0" sldId="258"/>
            <ac:spMk id="5" creationId="{6F56599C-EBB0-ECA2-A1CA-4A34C16EDBF8}"/>
          </ac:spMkLst>
        </pc:spChg>
        <pc:spChg chg="add mod ord">
          <ac:chgData name="Maja Andlovic" userId="S::maja.andlovic@cecoforma.com::3b89ae8a-4e3b-43a9-9639-9686090bfec6" providerId="AD" clId="Web-{6C852A80-437C-C50F-B54E-746D713E03AF}" dt="2022-03-28T12:56:47.942" v="56"/>
          <ac:spMkLst>
            <pc:docMk/>
            <pc:sldMk cId="0" sldId="258"/>
            <ac:spMk id="6" creationId="{D322DC3B-493C-E7EF-D6D1-41E92E859706}"/>
          </ac:spMkLst>
        </pc:spChg>
        <pc:spChg chg="mod ord">
          <ac:chgData name="Maja Andlovic" userId="S::maja.andlovic@cecoforma.com::3b89ae8a-4e3b-43a9-9639-9686090bfec6" providerId="AD" clId="Web-{6C852A80-437C-C50F-B54E-746D713E03AF}" dt="2022-03-28T12:56:59.989" v="59" actId="20577"/>
          <ac:spMkLst>
            <pc:docMk/>
            <pc:sldMk cId="0" sldId="258"/>
            <ac:spMk id="66" creationId="{00000000-0000-0000-0000-000000000000}"/>
          </ac:spMkLst>
        </pc:spChg>
        <pc:spChg chg="mod ord">
          <ac:chgData name="Maja Andlovic" userId="S::maja.andlovic@cecoforma.com::3b89ae8a-4e3b-43a9-9639-9686090bfec6" providerId="AD" clId="Web-{6C852A80-437C-C50F-B54E-746D713E03AF}" dt="2022-03-28T12:56:47.942" v="56"/>
          <ac:spMkLst>
            <pc:docMk/>
            <pc:sldMk cId="0" sldId="258"/>
            <ac:spMk id="67" creationId="{00000000-0000-0000-0000-000000000000}"/>
          </ac:spMkLst>
        </pc:spChg>
      </pc:sldChg>
      <pc:sldChg chg="modSp del">
        <pc:chgData name="Maja Andlovic" userId="S::maja.andlovic@cecoforma.com::3b89ae8a-4e3b-43a9-9639-9686090bfec6" providerId="AD" clId="Web-{6C852A80-437C-C50F-B54E-746D713E03AF}" dt="2022-03-28T13:01:53.771" v="105"/>
        <pc:sldMkLst>
          <pc:docMk/>
          <pc:sldMk cId="0" sldId="259"/>
        </pc:sldMkLst>
        <pc:spChg chg="mod">
          <ac:chgData name="Maja Andlovic" userId="S::maja.andlovic@cecoforma.com::3b89ae8a-4e3b-43a9-9639-9686090bfec6" providerId="AD" clId="Web-{6C852A80-437C-C50F-B54E-746D713E03AF}" dt="2022-03-28T13:01:38.396" v="100" actId="20577"/>
          <ac:spMkLst>
            <pc:docMk/>
            <pc:sldMk cId="0" sldId="259"/>
            <ac:spMk id="73" creationId="{00000000-0000-0000-0000-000000000000}"/>
          </ac:spMkLst>
        </pc:spChg>
      </pc:sldChg>
      <pc:sldChg chg="del">
        <pc:chgData name="Maja Andlovic" userId="S::maja.andlovic@cecoforma.com::3b89ae8a-4e3b-43a9-9639-9686090bfec6" providerId="AD" clId="Web-{6C852A80-437C-C50F-B54E-746D713E03AF}" dt="2022-03-28T13:02:36.024" v="112"/>
        <pc:sldMkLst>
          <pc:docMk/>
          <pc:sldMk cId="0" sldId="260"/>
        </pc:sldMkLst>
      </pc:sldChg>
      <pc:sldChg chg="delSp modSp add">
        <pc:chgData name="Maja Andlovic" userId="S::maja.andlovic@cecoforma.com::3b89ae8a-4e3b-43a9-9639-9686090bfec6" providerId="AD" clId="Web-{6C852A80-437C-C50F-B54E-746D713E03AF}" dt="2022-03-28T13:03:50.903" v="137" actId="20577"/>
        <pc:sldMkLst>
          <pc:docMk/>
          <pc:sldMk cId="1514864368" sldId="261"/>
        </pc:sldMkLst>
        <pc:spChg chg="mod">
          <ac:chgData name="Maja Andlovic" userId="S::maja.andlovic@cecoforma.com::3b89ae8a-4e3b-43a9-9639-9686090bfec6" providerId="AD" clId="Web-{6C852A80-437C-C50F-B54E-746D713E03AF}" dt="2022-03-28T13:03:50.903" v="137" actId="20577"/>
          <ac:spMkLst>
            <pc:docMk/>
            <pc:sldMk cId="1514864368" sldId="261"/>
            <ac:spMk id="108" creationId="{00000000-0000-0000-0000-000000000000}"/>
          </ac:spMkLst>
        </pc:spChg>
        <pc:spChg chg="del mod">
          <ac:chgData name="Maja Andlovic" userId="S::maja.andlovic@cecoforma.com::3b89ae8a-4e3b-43a9-9639-9686090bfec6" providerId="AD" clId="Web-{6C852A80-437C-C50F-B54E-746D713E03AF}" dt="2022-03-28T12:52:38.272" v="8"/>
          <ac:spMkLst>
            <pc:docMk/>
            <pc:sldMk cId="1514864368" sldId="261"/>
            <ac:spMk id="109" creationId="{00000000-0000-0000-0000-000000000000}"/>
          </ac:spMkLst>
        </pc:spChg>
      </pc:sldChg>
      <pc:sldChg chg="addSp modSp add">
        <pc:chgData name="Maja Andlovic" userId="S::maja.andlovic@cecoforma.com::3b89ae8a-4e3b-43a9-9639-9686090bfec6" providerId="AD" clId="Web-{6C852A80-437C-C50F-B54E-746D713E03AF}" dt="2022-03-28T13:09:23.749" v="163" actId="14100"/>
        <pc:sldMkLst>
          <pc:docMk/>
          <pc:sldMk cId="1797622295" sldId="262"/>
        </pc:sldMkLst>
        <pc:spChg chg="add mod">
          <ac:chgData name="Maja Andlovic" userId="S::maja.andlovic@cecoforma.com::3b89ae8a-4e3b-43a9-9639-9686090bfec6" providerId="AD" clId="Web-{6C852A80-437C-C50F-B54E-746D713E03AF}" dt="2022-03-28T13:09:23.749" v="163" actId="14100"/>
          <ac:spMkLst>
            <pc:docMk/>
            <pc:sldMk cId="1797622295" sldId="262"/>
            <ac:spMk id="2" creationId="{FC0A7BC3-A217-26C4-F261-5DE22C6D39C4}"/>
          </ac:spMkLst>
        </pc:spChg>
        <pc:spChg chg="mod">
          <ac:chgData name="Maja Andlovic" userId="S::maja.andlovic@cecoforma.com::3b89ae8a-4e3b-43a9-9639-9686090bfec6" providerId="AD" clId="Web-{6C852A80-437C-C50F-B54E-746D713E03AF}" dt="2022-03-28T13:04:08.576" v="140" actId="14100"/>
          <ac:spMkLst>
            <pc:docMk/>
            <pc:sldMk cId="1797622295" sldId="262"/>
            <ac:spMk id="111" creationId="{00000000-0000-0000-0000-000000000000}"/>
          </ac:spMkLst>
        </pc:spChg>
        <pc:spChg chg="mod">
          <ac:chgData name="Maja Andlovic" userId="S::maja.andlovic@cecoforma.com::3b89ae8a-4e3b-43a9-9639-9686090bfec6" providerId="AD" clId="Web-{6C852A80-437C-C50F-B54E-746D713E03AF}" dt="2022-03-28T12:54:06.761" v="21" actId="20577"/>
          <ac:spMkLst>
            <pc:docMk/>
            <pc:sldMk cId="1797622295" sldId="262"/>
            <ac:spMk id="112" creationId="{00000000-0000-0000-0000-000000000000}"/>
          </ac:spMkLst>
        </pc:spChg>
      </pc:sldChg>
      <pc:sldChg chg="modSp add replId">
        <pc:chgData name="Maja Andlovic" userId="S::maja.andlovic@cecoforma.com::3b89ae8a-4e3b-43a9-9639-9686090bfec6" providerId="AD" clId="Web-{6C852A80-437C-C50F-B54E-746D713E03AF}" dt="2022-03-28T13:13:35.966" v="189" actId="20577"/>
        <pc:sldMkLst>
          <pc:docMk/>
          <pc:sldMk cId="3113846444" sldId="263"/>
        </pc:sldMkLst>
        <pc:spChg chg="mod">
          <ac:chgData name="Maja Andlovic" userId="S::maja.andlovic@cecoforma.com::3b89ae8a-4e3b-43a9-9639-9686090bfec6" providerId="AD" clId="Web-{6C852A80-437C-C50F-B54E-746D713E03AF}" dt="2022-03-28T13:13:35.966" v="189" actId="20577"/>
          <ac:spMkLst>
            <pc:docMk/>
            <pc:sldMk cId="3113846444" sldId="263"/>
            <ac:spMk id="2" creationId="{FC0A7BC3-A217-26C4-F261-5DE22C6D39C4}"/>
          </ac:spMkLst>
        </pc:spChg>
        <pc:spChg chg="mod">
          <ac:chgData name="Maja Andlovic" userId="S::maja.andlovic@cecoforma.com::3b89ae8a-4e3b-43a9-9639-9686090bfec6" providerId="AD" clId="Web-{6C852A80-437C-C50F-B54E-746D713E03AF}" dt="2022-03-28T12:59:44.092" v="87" actId="1076"/>
          <ac:spMkLst>
            <pc:docMk/>
            <pc:sldMk cId="3113846444" sldId="263"/>
            <ac:spMk id="111" creationId="{00000000-0000-0000-0000-000000000000}"/>
          </ac:spMkLst>
        </pc:spChg>
      </pc:sldChg>
      <pc:sldChg chg="modSp add">
        <pc:chgData name="Maja Andlovic" userId="S::maja.andlovic@cecoforma.com::3b89ae8a-4e3b-43a9-9639-9686090bfec6" providerId="AD" clId="Web-{6C852A80-437C-C50F-B54E-746D713E03AF}" dt="2022-03-28T13:05:49.472" v="156" actId="20577"/>
        <pc:sldMkLst>
          <pc:docMk/>
          <pc:sldMk cId="460137136" sldId="264"/>
        </pc:sldMkLst>
        <pc:spChg chg="mod">
          <ac:chgData name="Maja Andlovic" userId="S::maja.andlovic@cecoforma.com::3b89ae8a-4e3b-43a9-9639-9686090bfec6" providerId="AD" clId="Web-{6C852A80-437C-C50F-B54E-746D713E03AF}" dt="2022-03-28T13:01:29.739" v="96" actId="1076"/>
          <ac:spMkLst>
            <pc:docMk/>
            <pc:sldMk cId="460137136" sldId="264"/>
            <ac:spMk id="111" creationId="{00000000-0000-0000-0000-000000000000}"/>
          </ac:spMkLst>
        </pc:spChg>
        <pc:spChg chg="mod">
          <ac:chgData name="Maja Andlovic" userId="S::maja.andlovic@cecoforma.com::3b89ae8a-4e3b-43a9-9639-9686090bfec6" providerId="AD" clId="Web-{6C852A80-437C-C50F-B54E-746D713E03AF}" dt="2022-03-28T13:05:49.472" v="156" actId="20577"/>
          <ac:spMkLst>
            <pc:docMk/>
            <pc:sldMk cId="460137136" sldId="264"/>
            <ac:spMk id="112" creationId="{00000000-0000-0000-0000-000000000000}"/>
          </ac:spMkLst>
        </pc:spChg>
      </pc:sldChg>
      <pc:sldChg chg="modSp add replId">
        <pc:chgData name="Maja Andlovic" userId="S::maja.andlovic@cecoforma.com::3b89ae8a-4e3b-43a9-9639-9686090bfec6" providerId="AD" clId="Web-{6C852A80-437C-C50F-B54E-746D713E03AF}" dt="2022-03-28T13:11:32.116" v="184" actId="20577"/>
        <pc:sldMkLst>
          <pc:docMk/>
          <pc:sldMk cId="546339589" sldId="265"/>
        </pc:sldMkLst>
        <pc:spChg chg="mod">
          <ac:chgData name="Maja Andlovic" userId="S::maja.andlovic@cecoforma.com::3b89ae8a-4e3b-43a9-9639-9686090bfec6" providerId="AD" clId="Web-{6C852A80-437C-C50F-B54E-746D713E03AF}" dt="2022-03-28T13:02:23.851" v="108" actId="20577"/>
          <ac:spMkLst>
            <pc:docMk/>
            <pc:sldMk cId="546339589" sldId="265"/>
            <ac:spMk id="111" creationId="{00000000-0000-0000-0000-000000000000}"/>
          </ac:spMkLst>
        </pc:spChg>
        <pc:spChg chg="mod">
          <ac:chgData name="Maja Andlovic" userId="S::maja.andlovic@cecoforma.com::3b89ae8a-4e3b-43a9-9639-9686090bfec6" providerId="AD" clId="Web-{6C852A80-437C-C50F-B54E-746D713E03AF}" dt="2022-03-28T13:11:32.116" v="184" actId="20577"/>
          <ac:spMkLst>
            <pc:docMk/>
            <pc:sldMk cId="546339589" sldId="265"/>
            <ac:spMk id="112" creationId="{00000000-0000-0000-0000-000000000000}"/>
          </ac:spMkLst>
        </pc:spChg>
      </pc:sldChg>
      <pc:sldMasterChg chg="add addSldLayout">
        <pc:chgData name="Maja Andlovic" userId="S::maja.andlovic@cecoforma.com::3b89ae8a-4e3b-43a9-9639-9686090bfec6" providerId="AD" clId="Web-{6C852A80-437C-C50F-B54E-746D713E03AF}" dt="2022-03-28T12:52:44.507" v="10"/>
        <pc:sldMasterMkLst>
          <pc:docMk/>
          <pc:sldMasterMk cId="0" sldId="2147483660"/>
        </pc:sldMasterMkLst>
        <pc:sldLayoutChg chg="add">
          <pc:chgData name="Maja Andlovic" userId="S::maja.andlovic@cecoforma.com::3b89ae8a-4e3b-43a9-9639-9686090bfec6" providerId="AD" clId="Web-{6C852A80-437C-C50F-B54E-746D713E03AF}" dt="2022-03-28T12:51:44.316" v="0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Maja Andlovic" userId="S::maja.andlovic@cecoforma.com::3b89ae8a-4e3b-43a9-9639-9686090bfec6" providerId="AD" clId="Web-{6C852A80-437C-C50F-B54E-746D713E03AF}" dt="2022-03-28T12:52:44.507" v="10"/>
          <pc:sldLayoutMkLst>
            <pc:docMk/>
            <pc:sldMasterMk cId="0" sldId="2147483660"/>
            <pc:sldLayoutMk cId="0" sldId="2147483662"/>
          </pc:sldLayoutMkLst>
        </pc:sldLayoutChg>
      </pc:sldMasterChg>
    </pc:docChg>
  </pc:docChgLst>
  <pc:docChgLst>
    <pc:chgData name="Maja Andlovic" userId="S::maja.andlovic@cecoforma.com::3b89ae8a-4e3b-43a9-9639-9686090bfec6" providerId="AD" clId="Web-{320291A5-622F-9445-0502-79BE15E6FDDC}"/>
    <pc:docChg chg="modSld">
      <pc:chgData name="Maja Andlovic" userId="S::maja.andlovic@cecoforma.com::3b89ae8a-4e3b-43a9-9639-9686090bfec6" providerId="AD" clId="Web-{320291A5-622F-9445-0502-79BE15E6FDDC}" dt="2022-03-28T13:47:31.342" v="141" actId="20577"/>
      <pc:docMkLst>
        <pc:docMk/>
      </pc:docMkLst>
      <pc:sldChg chg="modSp">
        <pc:chgData name="Maja Andlovic" userId="S::maja.andlovic@cecoforma.com::3b89ae8a-4e3b-43a9-9639-9686090bfec6" providerId="AD" clId="Web-{320291A5-622F-9445-0502-79BE15E6FDDC}" dt="2022-03-28T13:29:54.012" v="25" actId="20577"/>
        <pc:sldMkLst>
          <pc:docMk/>
          <pc:sldMk cId="1797622295" sldId="262"/>
        </pc:sldMkLst>
        <pc:spChg chg="mod">
          <ac:chgData name="Maja Andlovic" userId="S::maja.andlovic@cecoforma.com::3b89ae8a-4e3b-43a9-9639-9686090bfec6" providerId="AD" clId="Web-{320291A5-622F-9445-0502-79BE15E6FDDC}" dt="2022-03-28T13:29:54.012" v="25" actId="20577"/>
          <ac:spMkLst>
            <pc:docMk/>
            <pc:sldMk cId="1797622295" sldId="262"/>
            <ac:spMk id="2" creationId="{FC0A7BC3-A217-26C4-F261-5DE22C6D39C4}"/>
          </ac:spMkLst>
        </pc:spChg>
      </pc:sldChg>
      <pc:sldChg chg="modSp">
        <pc:chgData name="Maja Andlovic" userId="S::maja.andlovic@cecoforma.com::3b89ae8a-4e3b-43a9-9639-9686090bfec6" providerId="AD" clId="Web-{320291A5-622F-9445-0502-79BE15E6FDDC}" dt="2022-03-28T13:44:36.612" v="103" actId="20577"/>
        <pc:sldMkLst>
          <pc:docMk/>
          <pc:sldMk cId="3113846444" sldId="263"/>
        </pc:sldMkLst>
        <pc:spChg chg="mod">
          <ac:chgData name="Maja Andlovic" userId="S::maja.andlovic@cecoforma.com::3b89ae8a-4e3b-43a9-9639-9686090bfec6" providerId="AD" clId="Web-{320291A5-622F-9445-0502-79BE15E6FDDC}" dt="2022-03-28T13:44:36.612" v="103" actId="20577"/>
          <ac:spMkLst>
            <pc:docMk/>
            <pc:sldMk cId="3113846444" sldId="263"/>
            <ac:spMk id="2" creationId="{FC0A7BC3-A217-26C4-F261-5DE22C6D39C4}"/>
          </ac:spMkLst>
        </pc:spChg>
      </pc:sldChg>
      <pc:sldChg chg="modSp">
        <pc:chgData name="Maja Andlovic" userId="S::maja.andlovic@cecoforma.com::3b89ae8a-4e3b-43a9-9639-9686090bfec6" providerId="AD" clId="Web-{320291A5-622F-9445-0502-79BE15E6FDDC}" dt="2022-03-28T13:47:31.342" v="141" actId="20577"/>
        <pc:sldMkLst>
          <pc:docMk/>
          <pc:sldMk cId="460137136" sldId="264"/>
        </pc:sldMkLst>
        <pc:spChg chg="mod">
          <ac:chgData name="Maja Andlovic" userId="S::maja.andlovic@cecoforma.com::3b89ae8a-4e3b-43a9-9639-9686090bfec6" providerId="AD" clId="Web-{320291A5-622F-9445-0502-79BE15E6FDDC}" dt="2022-03-28T13:47:31.342" v="141" actId="20577"/>
          <ac:spMkLst>
            <pc:docMk/>
            <pc:sldMk cId="460137136" sldId="264"/>
            <ac:spMk id="112" creationId="{00000000-0000-0000-0000-000000000000}"/>
          </ac:spMkLst>
        </pc:spChg>
      </pc:sldChg>
      <pc:sldChg chg="modSp">
        <pc:chgData name="Maja Andlovic" userId="S::maja.andlovic@cecoforma.com::3b89ae8a-4e3b-43a9-9639-9686090bfec6" providerId="AD" clId="Web-{320291A5-622F-9445-0502-79BE15E6FDDC}" dt="2022-03-28T13:43:24.264" v="96" actId="1076"/>
        <pc:sldMkLst>
          <pc:docMk/>
          <pc:sldMk cId="546339589" sldId="265"/>
        </pc:sldMkLst>
        <pc:spChg chg="mod">
          <ac:chgData name="Maja Andlovic" userId="S::maja.andlovic@cecoforma.com::3b89ae8a-4e3b-43a9-9639-9686090bfec6" providerId="AD" clId="Web-{320291A5-622F-9445-0502-79BE15E6FDDC}" dt="2022-03-28T13:43:24.264" v="96" actId="1076"/>
          <ac:spMkLst>
            <pc:docMk/>
            <pc:sldMk cId="546339589" sldId="265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sub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Marcador de posición de texto 10"/>
          <p:cNvSpPr>
            <a:spLocks noGrp="1"/>
          </p:cNvSpPr>
          <p:nvPr>
            <p:ph type="body" sz="quarter" idx="21" hasCustomPrompt="1"/>
          </p:nvPr>
        </p:nvSpPr>
        <p:spPr>
          <a:xfrm>
            <a:off x="417909" y="2327282"/>
            <a:ext cx="7811692" cy="552148"/>
          </a:xfrm>
          <a:prstGeom prst="rect">
            <a:avLst/>
          </a:prstGeom>
        </p:spPr>
        <p:txBody>
          <a:bodyPr/>
          <a:lstStyle>
            <a:lvl1pPr>
              <a:defRPr sz="1500" b="0"/>
            </a:lvl1pPr>
          </a:lstStyle>
          <a:p>
            <a:r>
              <a:t>Name surname</a:t>
            </a:r>
          </a:p>
        </p:txBody>
      </p:sp>
      <p:sp>
        <p:nvSpPr>
          <p:cNvPr id="32" name="Marcador de posición de tex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7909" y="3279661"/>
            <a:ext cx="1837095" cy="261818"/>
          </a:xfrm>
          <a:prstGeom prst="rect">
            <a:avLst/>
          </a:prstGeom>
        </p:spPr>
        <p:txBody>
          <a:bodyPr/>
          <a:lstStyle>
            <a:lvl1pPr defTabSz="596645">
              <a:spcBef>
                <a:spcPts val="600"/>
              </a:spcBef>
              <a:defRPr sz="1305" i="0"/>
            </a:lvl1pPr>
          </a:lstStyle>
          <a:p>
            <a:r>
              <a:t>BRUSSELS</a:t>
            </a:r>
          </a:p>
        </p:txBody>
      </p:sp>
      <p:sp>
        <p:nvSpPr>
          <p:cNvPr id="33" name="Marcador de posición de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2330012" y="3279661"/>
            <a:ext cx="1912145" cy="261818"/>
          </a:xfrm>
          <a:prstGeom prst="rect">
            <a:avLst/>
          </a:prstGeom>
        </p:spPr>
        <p:txBody>
          <a:bodyPr/>
          <a:lstStyle>
            <a:lvl1pPr defTabSz="596645">
              <a:spcBef>
                <a:spcPts val="600"/>
              </a:spcBef>
              <a:defRPr sz="1305" i="0"/>
            </a:lvl1pPr>
          </a:lstStyle>
          <a:p>
            <a:r>
              <a:t>16-20</a:t>
            </a:r>
          </a:p>
        </p:txBody>
      </p:sp>
      <p:sp>
        <p:nvSpPr>
          <p:cNvPr id="34" name="Marcador de posición de texto 12"/>
          <p:cNvSpPr>
            <a:spLocks noGrp="1"/>
          </p:cNvSpPr>
          <p:nvPr>
            <p:ph type="body" sz="quarter" idx="24" hasCustomPrompt="1"/>
          </p:nvPr>
        </p:nvSpPr>
        <p:spPr>
          <a:xfrm>
            <a:off x="417909" y="3616750"/>
            <a:ext cx="1837095" cy="261818"/>
          </a:xfrm>
          <a:prstGeom prst="rect">
            <a:avLst/>
          </a:prstGeom>
        </p:spPr>
        <p:txBody>
          <a:bodyPr/>
          <a:lstStyle>
            <a:lvl1pPr defTabSz="596645">
              <a:spcBef>
                <a:spcPts val="600"/>
              </a:spcBef>
              <a:defRPr sz="1305" b="0" i="0"/>
            </a:lvl1pPr>
          </a:lstStyle>
          <a:p>
            <a:r>
              <a:t>Belgium</a:t>
            </a:r>
          </a:p>
        </p:txBody>
      </p:sp>
      <p:sp>
        <p:nvSpPr>
          <p:cNvPr id="35" name="Marcador de posición de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2330012" y="3616750"/>
            <a:ext cx="1912145" cy="261818"/>
          </a:xfrm>
          <a:prstGeom prst="rect">
            <a:avLst/>
          </a:prstGeom>
        </p:spPr>
        <p:txBody>
          <a:bodyPr/>
          <a:lstStyle>
            <a:lvl1pPr defTabSz="596645">
              <a:spcBef>
                <a:spcPts val="600"/>
              </a:spcBef>
              <a:defRPr sz="1305" b="0" i="0"/>
            </a:lvl1pPr>
          </a:lstStyle>
          <a:p>
            <a:r>
              <a:t>May 2022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subtitl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18500" y="1466864"/>
            <a:ext cx="5439860" cy="99417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>
                    <a:lumOff val="44000"/>
                  </a:schemeClr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7909" y="2571750"/>
            <a:ext cx="5440451" cy="1158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2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2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2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2">
                    <a:lumOff val="44000"/>
                  </a:schemeClr>
                </a:solidFill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18500" y="1049941"/>
            <a:ext cx="7811100" cy="601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17909" y="1751907"/>
            <a:ext cx="7811692" cy="48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6217" y="4651847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solidFill>
            <a:srgbClr val="2AAD7C"/>
          </a:solidFill>
          <a:uFillTx/>
          <a:latin typeface="EC Square Sans Pro Light"/>
          <a:ea typeface="EC Square Sans Pro Light"/>
          <a:cs typeface="EC Square Sans Pro Light"/>
          <a:sym typeface="EC Square Sans Pro Light"/>
        </a:defRPr>
      </a:lvl9pPr>
    </p:titleStyle>
    <p:bodyStyle>
      <a:lvl1pPr marL="0" marR="0" indent="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1pPr>
      <a:lvl2pPr marL="628650" marR="0" indent="-2857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85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2pPr>
      <a:lvl3pPr marL="1028700" marR="0" indent="-3429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85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3pPr>
      <a:lvl4pPr marL="1409700" marR="0" indent="-3810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85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4pPr>
      <a:lvl5pPr marL="1752600" marR="0" indent="-3810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85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5pPr>
      <a:lvl6pPr marL="2095500" marR="0" indent="-3810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6pPr>
      <a:lvl7pPr marL="2438400" marR="0" indent="-3810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7pPr>
      <a:lvl8pPr marL="2781300" marR="0" indent="-3810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8pPr>
      <a:lvl9pPr marL="3124200" marR="0" indent="-3810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3000" b="1" i="1" u="none" strike="noStrike" cap="none" spc="0" baseline="0">
          <a:solidFill>
            <a:srgbClr val="2AAD7C"/>
          </a:solidFill>
          <a:uFillTx/>
          <a:latin typeface="EC Square Sans Pro"/>
          <a:ea typeface="EC Square Sans Pro"/>
          <a:cs typeface="EC Square Sans Pro"/>
          <a:sym typeface="EC Square Sans Pro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instagram.com/151273688993748" TargetMode="External"/><Relationship Id="rId2" Type="http://schemas.openxmlformats.org/officeDocument/2006/relationships/hyperlink" Target="https://www.facebook.com/help/210413455658361?helpref=about_conten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1"/>
          <p:cNvSpPr txBox="1">
            <a:spLocks noGrp="1"/>
          </p:cNvSpPr>
          <p:nvPr>
            <p:ph type="title"/>
          </p:nvPr>
        </p:nvSpPr>
        <p:spPr>
          <a:xfrm>
            <a:off x="202924" y="1592817"/>
            <a:ext cx="4672298" cy="985830"/>
          </a:xfrm>
          <a:prstGeom prst="rect">
            <a:avLst/>
          </a:prstGeom>
        </p:spPr>
        <p:txBody>
          <a:bodyPr lIns="45719" tIns="45720" rIns="45719" bIns="45720" anchor="ctr">
            <a:normAutofit fontScale="90000"/>
          </a:bodyPr>
          <a:lstStyle/>
          <a:p>
            <a:r>
              <a:rPr lang="en" dirty="0"/>
              <a:t>How to Use Social Media to Promote Your Online event?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43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>
            <a:spLocks noGrp="1"/>
          </p:cNvSpPr>
          <p:nvPr>
            <p:ph type="title"/>
          </p:nvPr>
        </p:nvSpPr>
        <p:spPr>
          <a:xfrm>
            <a:off x="1257300" y="189001"/>
            <a:ext cx="4866510" cy="725400"/>
          </a:xfrm>
          <a:prstGeom prst="rect">
            <a:avLst/>
          </a:prstGeom>
        </p:spPr>
        <p:txBody>
          <a:bodyPr lIns="45719" tIns="45720" rIns="45719" bIns="45720" anchor="ctr">
            <a:normAutofit fontScale="90000"/>
          </a:bodyPr>
          <a:lstStyle>
            <a:lvl1pPr>
              <a:defRPr sz="4400"/>
            </a:lvl1pPr>
          </a:lstStyle>
          <a:p>
            <a:br>
              <a:rPr lang="en" dirty="0"/>
            </a:br>
            <a:r>
              <a:rPr lang="en" sz="3600" dirty="0"/>
              <a:t>Social Media Event Strategy</a:t>
            </a:r>
            <a:endParaRPr lang="en-US" sz="3600" dirty="0"/>
          </a:p>
          <a:p>
            <a:endParaRPr dirty="0"/>
          </a:p>
        </p:txBody>
      </p:sp>
      <p:sp>
        <p:nvSpPr>
          <p:cNvPr id="112" name="Marcador de posición de texto 3"/>
          <p:cNvSpPr txBox="1"/>
          <p:nvPr/>
        </p:nvSpPr>
        <p:spPr>
          <a:xfrm>
            <a:off x="310723" y="1255586"/>
            <a:ext cx="8355707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90" rIns="34289" bIns="34290" anchor="t">
            <a:spAutoFit/>
          </a:bodyPr>
          <a:lstStyle/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" sz="1200" dirty="0">
              <a:solidFill>
                <a:srgbClr val="241F21"/>
              </a:solidFill>
              <a:highlight>
                <a:srgbClr val="FFFFFF"/>
              </a:highlight>
              <a:latin typeface="Source Sans Pro"/>
              <a:ea typeface="Source Sans Pro"/>
            </a:endParaRP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1200" dirty="0">
              <a:solidFill>
                <a:srgbClr val="2AAD7C"/>
              </a:solidFill>
              <a:latin typeface="EC Square Sans Pro"/>
              <a:ea typeface="EC Square Sans Pro"/>
              <a:cs typeface="EC Square Sans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A7BC3-A217-26C4-F261-5DE22C6D39C4}"/>
              </a:ext>
            </a:extLst>
          </p:cNvPr>
          <p:cNvSpPr txBox="1"/>
          <p:nvPr/>
        </p:nvSpPr>
        <p:spPr>
          <a:xfrm>
            <a:off x="413817" y="1108377"/>
            <a:ext cx="8316366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hangingPunct="0">
              <a:buClrTx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An effective social media event strategy will involve connecting with your followers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before, during, and after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 an event. Here are some social media techniques for creating an impactful digital experience for your guests, from start to finish:</a:t>
            </a:r>
          </a:p>
          <a:p>
            <a:pPr hangingPunct="0">
              <a:buClrTx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 hangingPunct="0">
              <a:buClrTx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Choose Your Social Media Platform(s) Wisely: Decide which social media platforms fit best with your industry, event themes &amp; target audience. For example, Instagram is a visual platform, powered by photos, videos and visually appealing graphics, while Twitter is the medium to have rapid, quick conversations. For higher engagement, we recommend Facebook​ and YouTube. </a:t>
            </a:r>
          </a:p>
          <a:p>
            <a:pPr marL="171450" indent="-171450" hangingPunct="0">
              <a:buClrTx/>
              <a:buChar char="•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 hangingPunct="0">
              <a:buClrTx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Prepare visuals: Pictures Are Worth 1,000 Words - text-only posts should be the exception rather than the norm!</a:t>
            </a:r>
          </a:p>
          <a:p>
            <a:pPr marL="171450" indent="-171450" hangingPunct="0">
              <a:buClrTx/>
              <a:buChar char="•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 hangingPunct="0">
              <a:buClrTx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Timing is everything: Right Time to Post on Social Media - tools like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SocialPilot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 can help you to schedule or share your post consistently across all social media networks.​</a:t>
            </a:r>
          </a:p>
          <a:p>
            <a:pPr marL="171450" indent="-171450" hangingPunct="0">
              <a:buClrTx/>
              <a:buChar char="•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 hangingPunct="0">
              <a:buClrTx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EC Square Sans Pro"/>
              </a:rPr>
              <a:t>Don’t forget about Paid Social Media Advertising - only about 2-6% of your Facebook followers will see posts you make on your event page - so a small investment can be worth it to help you reach a larger audience who you may not have connected with yet. </a:t>
            </a:r>
          </a:p>
        </p:txBody>
      </p:sp>
    </p:spTree>
    <p:extLst>
      <p:ext uri="{BB962C8B-B14F-4D97-AF65-F5344CB8AC3E}">
        <p14:creationId xmlns:p14="http://schemas.microsoft.com/office/powerpoint/2010/main" val="17976222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>
            <a:spLocks noGrp="1"/>
          </p:cNvSpPr>
          <p:nvPr>
            <p:ph type="title"/>
          </p:nvPr>
        </p:nvSpPr>
        <p:spPr>
          <a:xfrm>
            <a:off x="948607" y="422607"/>
            <a:ext cx="4507759" cy="725400"/>
          </a:xfrm>
          <a:prstGeom prst="rect">
            <a:avLst/>
          </a:prstGeom>
        </p:spPr>
        <p:txBody>
          <a:bodyPr lIns="45719" tIns="45720" rIns="45719" bIns="45720" anchor="ctr">
            <a:normAutofit fontScale="90000"/>
          </a:bodyPr>
          <a:lstStyle>
            <a:lvl1pPr>
              <a:defRPr sz="4400"/>
            </a:lvl1pPr>
          </a:lstStyle>
          <a:p>
            <a:br>
              <a:rPr lang="en" dirty="0"/>
            </a:br>
            <a:r>
              <a:rPr lang="en" sz="3200" dirty="0"/>
              <a:t>Pre- event: Set up, engage, build excitement</a:t>
            </a:r>
          </a:p>
          <a:p>
            <a:endParaRPr lang="en" dirty="0"/>
          </a:p>
          <a:p>
            <a:endParaRPr dirty="0"/>
          </a:p>
        </p:txBody>
      </p:sp>
      <p:sp>
        <p:nvSpPr>
          <p:cNvPr id="112" name="Marcador de posición de texto 3"/>
          <p:cNvSpPr txBox="1"/>
          <p:nvPr/>
        </p:nvSpPr>
        <p:spPr>
          <a:xfrm>
            <a:off x="310723" y="1255586"/>
            <a:ext cx="8355707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 anchor="t">
            <a:spAutoFit/>
          </a:bodyPr>
          <a:lstStyle/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" sz="1200" dirty="0">
              <a:solidFill>
                <a:srgbClr val="241F21"/>
              </a:solidFill>
              <a:highlight>
                <a:srgbClr val="FFFFFF"/>
              </a:highlight>
              <a:latin typeface="Source Sans Pro"/>
              <a:ea typeface="Source Sans Pro"/>
            </a:endParaRP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1200" dirty="0">
              <a:solidFill>
                <a:srgbClr val="2AAD7C"/>
              </a:solidFill>
              <a:latin typeface="EC Square Sans Pro"/>
              <a:ea typeface="EC Square Sans Pro"/>
              <a:cs typeface="EC Square Sans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A7BC3-A217-26C4-F261-5DE22C6D39C4}"/>
              </a:ext>
            </a:extLst>
          </p:cNvPr>
          <p:cNvSpPr txBox="1"/>
          <p:nvPr/>
        </p:nvSpPr>
        <p:spPr>
          <a:xfrm>
            <a:off x="413817" y="1108377"/>
            <a:ext cx="8316366" cy="30346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11150" indent="-171450">
              <a:lnSpc>
                <a:spcPct val="141428"/>
              </a:lnSpc>
              <a:spcBef>
                <a:spcPts val="1400"/>
              </a:spcBef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Create an event page on Facebook: Make a 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event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 that includes all the details your guests will need. Tag the official pages of your invited speakers or special guests.  </a:t>
            </a:r>
            <a:endParaRPr lang="en" sz="1200" dirty="0">
              <a:solidFill>
                <a:schemeClr val="accent1">
                  <a:lumMod val="75000"/>
                </a:schemeClr>
              </a:solidFill>
              <a:ea typeface="Source Sans Pro"/>
            </a:endParaRPr>
          </a:p>
          <a:p>
            <a:pPr marL="311150" indent="-171450">
              <a:lnSpc>
                <a:spcPct val="127000"/>
              </a:lnSpc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Upgrade your social profiles</a:t>
            </a:r>
            <a:endParaRPr lang="en-US" sz="120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311150" indent="-171450">
              <a:lnSpc>
                <a:spcPct val="141428"/>
              </a:lnSpc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Find communities on Facebook &amp; LinkedIn that might be interested in your event and invite them to register</a:t>
            </a:r>
            <a:endParaRPr lang="en-US" sz="120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311150" indent="-171450">
              <a:lnSpc>
                <a:spcPct val="141428"/>
              </a:lnSpc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Post a countdown on Instagram Stories: The 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countdown sticker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 on Instagram Stories lets you set an end date and time. You can also customize the name and color of the clock. Viewers can subscribe to receive a notification when the clock runs out, or add the countdown to their own Story.</a:t>
            </a:r>
            <a:endParaRPr lang="en-US" sz="1200">
              <a:solidFill>
                <a:schemeClr val="accent1">
                  <a:lumMod val="75000"/>
                </a:schemeClr>
              </a:solidFill>
              <a:latin typeface="EC Square Sans Pro"/>
              <a:ea typeface="Source Sans Pro"/>
            </a:endParaRPr>
          </a:p>
          <a:p>
            <a:pPr marL="311150" indent="-171450">
              <a:lnSpc>
                <a:spcPct val="141428"/>
              </a:lnSpc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Create a branded hashtag and include our hashtags: 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#DiscoverYourTalent       #EUVocationalSkills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  - Include Event Hashtag in All Bios</a:t>
            </a:r>
            <a:endParaRPr lang="en-US" sz="120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311150" indent="-171450">
              <a:lnSpc>
                <a:spcPct val="141428"/>
              </a:lnSpc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Post teasers/ sneak peek - ex. Post behind-the-scenes images on Instagram about event preparations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>
              <a:buClrTx/>
              <a:buChar char="•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138464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>
            <a:spLocks noGrp="1"/>
          </p:cNvSpPr>
          <p:nvPr>
            <p:ph type="title"/>
          </p:nvPr>
        </p:nvSpPr>
        <p:spPr>
          <a:xfrm>
            <a:off x="1140497" y="389235"/>
            <a:ext cx="3665109" cy="725400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>
            <a:lvl1pPr>
              <a:defRPr sz="4400"/>
            </a:lvl1pPr>
          </a:lstStyle>
          <a:p>
            <a:r>
              <a:rPr lang="en" sz="3600" dirty="0"/>
              <a:t>During- event: </a:t>
            </a:r>
            <a:endParaRPr lang="en-US" sz="3600" dirty="0"/>
          </a:p>
          <a:p>
            <a:endParaRPr dirty="0"/>
          </a:p>
        </p:txBody>
      </p:sp>
      <p:sp>
        <p:nvSpPr>
          <p:cNvPr id="112" name="Marcador de posición de texto 3"/>
          <p:cNvSpPr txBox="1"/>
          <p:nvPr/>
        </p:nvSpPr>
        <p:spPr>
          <a:xfrm>
            <a:off x="310723" y="1255586"/>
            <a:ext cx="8355707" cy="2008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90" rIns="34289" bIns="34290" anchor="t">
            <a:spAutoFit/>
          </a:bodyPr>
          <a:lstStyle/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EC Square Sans Pro"/>
                <a:sym typeface="EC Square Sans Pro"/>
              </a:rPr>
              <a:t>Live posts:  </a:t>
            </a:r>
            <a:endParaRPr lang="en-US" sz="180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EC Square Sans Pro"/>
              <a:sym typeface="EC Square Sans Pro"/>
            </a:endParaRP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EC Square Sans Pro"/>
                <a:sym typeface="EC Square Sans Pro"/>
              </a:rPr>
              <a:t>Twitter: offer play-by-play coverage of the event, use your event hashtag!</a:t>
            </a:r>
            <a:endParaRPr lang="en-GB" sz="18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EC Square Sans Pro"/>
              <a:ea typeface="EC Square Sans Pro"/>
              <a:sym typeface="EC Square Sans Pro"/>
            </a:endParaRP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EC Square Sans Pro"/>
                <a:sym typeface="EC Square Sans Pro"/>
              </a:rPr>
              <a:t>Facebook Live - According to Facebook Live, users spend more than 3x more time and comment 10x more when the video is live</a:t>
            </a:r>
            <a:endParaRPr lang="en-GB" sz="180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 defTabSz="342900">
              <a:buChar char="•"/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1800">
              <a:solidFill>
                <a:srgbClr val="404040"/>
              </a:solidFill>
              <a:ea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01371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>
            <a:spLocks noGrp="1"/>
          </p:cNvSpPr>
          <p:nvPr>
            <p:ph type="title"/>
          </p:nvPr>
        </p:nvSpPr>
        <p:spPr>
          <a:xfrm>
            <a:off x="1140497" y="389235"/>
            <a:ext cx="3665109" cy="516824"/>
          </a:xfrm>
          <a:prstGeom prst="rect">
            <a:avLst/>
          </a:prstGeom>
        </p:spPr>
        <p:txBody>
          <a:bodyPr lIns="45719" tIns="45720" rIns="45719" bIns="45720" anchor="ctr">
            <a:normAutofit fontScale="90000"/>
          </a:bodyPr>
          <a:lstStyle>
            <a:lvl1pPr>
              <a:defRPr sz="4400"/>
            </a:lvl1pPr>
          </a:lstStyle>
          <a:p>
            <a:br>
              <a:rPr lang="en" sz="3600" dirty="0"/>
            </a:br>
            <a:r>
              <a:rPr lang="en" sz="3600" dirty="0"/>
              <a:t>Post- event: </a:t>
            </a:r>
            <a:endParaRPr lang="en-US" sz="3600" dirty="0"/>
          </a:p>
          <a:p>
            <a:endParaRPr dirty="0"/>
          </a:p>
        </p:txBody>
      </p:sp>
      <p:sp>
        <p:nvSpPr>
          <p:cNvPr id="112" name="Marcador de posición de texto 3"/>
          <p:cNvSpPr txBox="1"/>
          <p:nvPr/>
        </p:nvSpPr>
        <p:spPr>
          <a:xfrm>
            <a:off x="237244" y="733071"/>
            <a:ext cx="8559814" cy="374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 anchor="t">
            <a:spAutoFit/>
          </a:bodyPr>
          <a:lstStyle/>
          <a:p>
            <a:pPr defTabSz="342900">
              <a:lnSpc>
                <a:spcPct val="141428"/>
              </a:lnSpc>
              <a:spcBef>
                <a:spcPts val="1400"/>
              </a:spcBef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  <a:sym typeface="EC Square Sans Pro"/>
              </a:rPr>
              <a:t>Don’t let the promotion end once the event is over!</a:t>
            </a:r>
            <a:endParaRPr lang="en-US" sz="1600">
              <a:solidFill>
                <a:schemeClr val="accent1">
                  <a:lumMod val="75000"/>
                </a:schemeClr>
              </a:solidFill>
              <a:latin typeface="EC Square Sans Pro"/>
              <a:ea typeface="Source Sans Pro"/>
            </a:endParaRPr>
          </a:p>
          <a:p>
            <a:pPr marL="285750" indent="-285750" defTabSz="342900">
              <a:lnSpc>
                <a:spcPct val="141428"/>
              </a:lnSpc>
              <a:spcBef>
                <a:spcPts val="1400"/>
              </a:spcBef>
              <a:buChar char="•"/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  <a:sym typeface="EC Square Sans Pro"/>
              </a:rPr>
              <a:t>Post user-generated content of the event </a:t>
            </a:r>
            <a:endParaRPr lang="en-US" sz="1600">
              <a:solidFill>
                <a:schemeClr val="accent1">
                  <a:lumMod val="75000"/>
                </a:schemeClr>
              </a:solidFill>
              <a:latin typeface="EC Square Sans Pro"/>
              <a:ea typeface="Source Sans Pro"/>
            </a:endParaRPr>
          </a:p>
          <a:p>
            <a:pPr marL="285750" indent="-285750" defTabSz="342900">
              <a:lnSpc>
                <a:spcPct val="141428"/>
              </a:lnSpc>
              <a:spcBef>
                <a:spcPts val="1400"/>
              </a:spcBef>
              <a:buChar char="•"/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  <a:sym typeface="EC Square Sans Pro"/>
              </a:rPr>
              <a:t>Post highlights on websites and social media (Twitter, Facebook, YouTube) - brag a little by sharing all the great press you’ve gathered! Post links to press articles. 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EC Square Sans Pro"/>
            </a:endParaRPr>
          </a:p>
          <a:p>
            <a:pPr marL="171450" indent="-171450" defTabSz="342900">
              <a:lnSpc>
                <a:spcPct val="141428"/>
              </a:lnSpc>
              <a:spcBef>
                <a:spcPts val="1400"/>
              </a:spcBef>
              <a:buChar char="•"/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  <a:sym typeface="EC Square Sans Pro"/>
              </a:rPr>
              <a:t>Share content that gives people a taste of what they missed. Post images and videos that will inspire that “it’s-like-I-was-there” feeling</a:t>
            </a:r>
            <a:endParaRPr lang="en" sz="1600" dirty="0">
              <a:solidFill>
                <a:schemeClr val="accent1">
                  <a:lumMod val="75000"/>
                </a:schemeClr>
              </a:solidFill>
              <a:latin typeface="EC Square Sans Pro"/>
              <a:ea typeface="Source Sans Pro"/>
            </a:endParaRPr>
          </a:p>
          <a:p>
            <a:pPr marL="171450" indent="-171450" defTabSz="342900">
              <a:lnSpc>
                <a:spcPct val="141428"/>
              </a:lnSpc>
              <a:spcBef>
                <a:spcPts val="1400"/>
              </a:spcBef>
              <a:buChar char="•"/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  <a:latin typeface="EC Square Sans Pro"/>
                <a:ea typeface="Source Sans Pro"/>
              </a:rPr>
              <a:t>Follow-up surveys provide great insight into what you did right, so you can repeat and expand upon that next time</a:t>
            </a:r>
          </a:p>
          <a:p>
            <a:pPr defTabSz="342900">
              <a:defRPr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1200" dirty="0">
              <a:solidFill>
                <a:srgbClr val="404040"/>
              </a:solidFill>
              <a:ea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46339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_Op1">
  <a:themeElements>
    <a:clrScheme name="Generic_Op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F78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Generic_Op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Generic_Op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B7179BE0E1E4CBA8292DA2D705EA8" ma:contentTypeVersion="13" ma:contentTypeDescription="Create a new document." ma:contentTypeScope="" ma:versionID="0e41f5d0619c4752051a8577f8854fdc">
  <xsd:schema xmlns:xsd="http://www.w3.org/2001/XMLSchema" xmlns:xs="http://www.w3.org/2001/XMLSchema" xmlns:p="http://schemas.microsoft.com/office/2006/metadata/properties" xmlns:ns2="c1b03de7-01c4-4dad-af96-3dd29ba2b03a" xmlns:ns3="ebb4bf2d-46ae-4aee-aa9f-3a7fb1d74eb4" targetNamespace="http://schemas.microsoft.com/office/2006/metadata/properties" ma:root="true" ma:fieldsID="a5570ac125b9935f137ad9abe34e8584" ns2:_="" ns3:_="">
    <xsd:import namespace="c1b03de7-01c4-4dad-af96-3dd29ba2b03a"/>
    <xsd:import namespace="ebb4bf2d-46ae-4aee-aa9f-3a7fb1d74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03de7-01c4-4dad-af96-3dd29ba2b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4bf2d-46ae-4aee-aa9f-3a7fb1d74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C19F0D-99BC-4BC1-BA6A-8C86B66052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D227D-4B0D-49EA-8682-C83D14644C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CEAEC3-94C2-4AFD-8BC2-33A9FD840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03de7-01c4-4dad-af96-3dd29ba2b03a"/>
    <ds:schemaRef ds:uri="ebb4bf2d-46ae-4aee-aa9f-3a7fb1d74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Simple Light</vt:lpstr>
      <vt:lpstr>Generic_Op1</vt:lpstr>
      <vt:lpstr>How to Use Social Media to Promote Your Online event?</vt:lpstr>
      <vt:lpstr> Social Media Event Strategy </vt:lpstr>
      <vt:lpstr> Pre- event: Set up, engage, build excitement  </vt:lpstr>
      <vt:lpstr>During- event:  </vt:lpstr>
      <vt:lpstr> Post- event: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Social Media to promote online events</dc:title>
  <cp:revision>147</cp:revision>
  <dcterms:modified xsi:type="dcterms:W3CDTF">2022-03-28T13:47:32Z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0x010100F8EB7179BE0E1E4CBA8292DA2D705EA8</vt:lpwstr>
  </property>
</Properties>
</file>