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
  </p:notesMasterIdLst>
  <p:handoutMasterIdLst>
    <p:handoutMasterId r:id="rId4"/>
  </p:handoutMasterIdLst>
  <p:sldIdLst>
    <p:sldId id="265" r:id="rId2"/>
  </p:sldIdLst>
  <p:sldSz cx="32399288" cy="47998063"/>
  <p:notesSz cx="6888163" cy="10020300"/>
  <p:defaultTextStyle>
    <a:defPPr>
      <a:defRPr lang="en-US"/>
    </a:defPPr>
    <a:lvl1pPr algn="l" rtl="0" eaLnBrk="0" fontAlgn="base" hangingPunct="0">
      <a:spcBef>
        <a:spcPct val="0"/>
      </a:spcBef>
      <a:spcAft>
        <a:spcPct val="0"/>
      </a:spcAft>
      <a:defRPr sz="2530" kern="1200">
        <a:solidFill>
          <a:schemeClr val="tx1"/>
        </a:solidFill>
        <a:latin typeface="Times New Roman" panose="02020603050405020304" pitchFamily="18" charset="0"/>
        <a:ea typeface="ＭＳ Ｐゴシック" panose="020B0600070205080204" pitchFamily="34" charset="-128"/>
        <a:cs typeface="+mn-cs"/>
      </a:defRPr>
    </a:lvl1pPr>
    <a:lvl2pPr marL="504616" indent="228736" algn="l" rtl="0" eaLnBrk="0" fontAlgn="base" hangingPunct="0">
      <a:spcBef>
        <a:spcPct val="0"/>
      </a:spcBef>
      <a:spcAft>
        <a:spcPct val="0"/>
      </a:spcAft>
      <a:defRPr sz="2530" kern="1200">
        <a:solidFill>
          <a:schemeClr val="tx1"/>
        </a:solidFill>
        <a:latin typeface="Times New Roman" panose="02020603050405020304" pitchFamily="18" charset="0"/>
        <a:ea typeface="ＭＳ Ｐゴシック" panose="020B0600070205080204" pitchFamily="34" charset="-128"/>
        <a:cs typeface="+mn-cs"/>
      </a:defRPr>
    </a:lvl2pPr>
    <a:lvl3pPr marL="1012724" indent="455727" algn="l" rtl="0" eaLnBrk="0" fontAlgn="base" hangingPunct="0">
      <a:spcBef>
        <a:spcPct val="0"/>
      </a:spcBef>
      <a:spcAft>
        <a:spcPct val="0"/>
      </a:spcAft>
      <a:defRPr sz="2530" kern="1200">
        <a:solidFill>
          <a:schemeClr val="tx1"/>
        </a:solidFill>
        <a:latin typeface="Times New Roman" panose="02020603050405020304" pitchFamily="18" charset="0"/>
        <a:ea typeface="ＭＳ Ｐゴシック" panose="020B0600070205080204" pitchFamily="34" charset="-128"/>
        <a:cs typeface="+mn-cs"/>
      </a:defRPr>
    </a:lvl3pPr>
    <a:lvl4pPr marL="1522578" indent="684462" algn="l" rtl="0" eaLnBrk="0" fontAlgn="base" hangingPunct="0">
      <a:spcBef>
        <a:spcPct val="0"/>
      </a:spcBef>
      <a:spcAft>
        <a:spcPct val="0"/>
      </a:spcAft>
      <a:defRPr sz="2530" kern="1200">
        <a:solidFill>
          <a:schemeClr val="tx1"/>
        </a:solidFill>
        <a:latin typeface="Times New Roman" panose="02020603050405020304" pitchFamily="18" charset="0"/>
        <a:ea typeface="ＭＳ Ｐゴシック" panose="020B0600070205080204" pitchFamily="34" charset="-128"/>
        <a:cs typeface="+mn-cs"/>
      </a:defRPr>
    </a:lvl4pPr>
    <a:lvl5pPr marL="2030686" indent="911452" algn="l" rtl="0" eaLnBrk="0" fontAlgn="base" hangingPunct="0">
      <a:spcBef>
        <a:spcPct val="0"/>
      </a:spcBef>
      <a:spcAft>
        <a:spcPct val="0"/>
      </a:spcAft>
      <a:defRPr sz="2530" kern="1200">
        <a:solidFill>
          <a:schemeClr val="tx1"/>
        </a:solidFill>
        <a:latin typeface="Times New Roman" panose="02020603050405020304" pitchFamily="18" charset="0"/>
        <a:ea typeface="ＭＳ Ｐゴシック" panose="020B0600070205080204" pitchFamily="34" charset="-128"/>
        <a:cs typeface="+mn-cs"/>
      </a:defRPr>
    </a:lvl5pPr>
    <a:lvl6pPr marL="2514348" algn="l" defTabSz="1005740" rtl="0" eaLnBrk="1" latinLnBrk="0" hangingPunct="1">
      <a:defRPr sz="2530" kern="1200">
        <a:solidFill>
          <a:schemeClr val="tx1"/>
        </a:solidFill>
        <a:latin typeface="Times New Roman" panose="02020603050405020304" pitchFamily="18" charset="0"/>
        <a:ea typeface="ＭＳ Ｐゴシック" panose="020B0600070205080204" pitchFamily="34" charset="-128"/>
        <a:cs typeface="+mn-cs"/>
      </a:defRPr>
    </a:lvl6pPr>
    <a:lvl7pPr marL="3017219" algn="l" defTabSz="1005740" rtl="0" eaLnBrk="1" latinLnBrk="0" hangingPunct="1">
      <a:defRPr sz="2530" kern="1200">
        <a:solidFill>
          <a:schemeClr val="tx1"/>
        </a:solidFill>
        <a:latin typeface="Times New Roman" panose="02020603050405020304" pitchFamily="18" charset="0"/>
        <a:ea typeface="ＭＳ Ｐゴシック" panose="020B0600070205080204" pitchFamily="34" charset="-128"/>
        <a:cs typeface="+mn-cs"/>
      </a:defRPr>
    </a:lvl7pPr>
    <a:lvl8pPr marL="3520088" algn="l" defTabSz="1005740" rtl="0" eaLnBrk="1" latinLnBrk="0" hangingPunct="1">
      <a:defRPr sz="2530" kern="1200">
        <a:solidFill>
          <a:schemeClr val="tx1"/>
        </a:solidFill>
        <a:latin typeface="Times New Roman" panose="02020603050405020304" pitchFamily="18" charset="0"/>
        <a:ea typeface="ＭＳ Ｐゴシック" panose="020B0600070205080204" pitchFamily="34" charset="-128"/>
        <a:cs typeface="+mn-cs"/>
      </a:defRPr>
    </a:lvl8pPr>
    <a:lvl9pPr marL="4022957" algn="l" defTabSz="1005740" rtl="0" eaLnBrk="1" latinLnBrk="0" hangingPunct="1">
      <a:defRPr sz="253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9115" userDrawn="1">
          <p15:clr>
            <a:srgbClr val="A4A3A4"/>
          </p15:clr>
        </p15:guide>
        <p15:guide id="2" orient="horz" pos="8212" userDrawn="1">
          <p15:clr>
            <a:srgbClr val="A4A3A4"/>
          </p15:clr>
        </p15:guide>
        <p15:guide id="3" orient="horz" pos="5152" userDrawn="1">
          <p15:clr>
            <a:srgbClr val="A4A3A4"/>
          </p15:clr>
        </p15:guide>
        <p15:guide id="4" orient="horz" pos="9108" userDrawn="1">
          <p15:clr>
            <a:srgbClr val="A4A3A4"/>
          </p15:clr>
        </p15:guide>
        <p15:guide id="5" pos="533" userDrawn="1">
          <p15:clr>
            <a:srgbClr val="A4A3A4"/>
          </p15:clr>
        </p15:guide>
        <p15:guide id="6" pos="5103" userDrawn="1">
          <p15:clr>
            <a:srgbClr val="A4A3A4"/>
          </p15:clr>
        </p15:guide>
        <p15:guide id="7" pos="5455" userDrawn="1">
          <p15:clr>
            <a:srgbClr val="A4A3A4"/>
          </p15:clr>
        </p15:guide>
        <p15:guide id="8" pos="10027" userDrawn="1">
          <p15:clr>
            <a:srgbClr val="A4A3A4"/>
          </p15:clr>
        </p15:guide>
        <p15:guide id="9" pos="10382" userDrawn="1">
          <p15:clr>
            <a:srgbClr val="A4A3A4"/>
          </p15:clr>
        </p15:guide>
        <p15:guide id="10" pos="14954" userDrawn="1">
          <p15:clr>
            <a:srgbClr val="A4A3A4"/>
          </p15:clr>
        </p15:guide>
        <p15:guide id="11" pos="15308" userDrawn="1">
          <p15:clr>
            <a:srgbClr val="A4A3A4"/>
          </p15:clr>
        </p15:guide>
        <p15:guide id="12" pos="19876" userDrawn="1">
          <p15:clr>
            <a:srgbClr val="A4A3A4"/>
          </p15:clr>
        </p15:guide>
      </p15:sldGuideLst>
    </p:ext>
    <p:ext uri="{2D200454-40CA-4A62-9FC3-DE9A4176ACB9}">
      <p15:notesGuideLst xmlns:p15="http://schemas.microsoft.com/office/powerpoint/2012/main">
        <p15:guide id="1" orient="horz" pos="3156">
          <p15:clr>
            <a:srgbClr val="A4A3A4"/>
          </p15:clr>
        </p15:guide>
        <p15:guide id="2" pos="216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6032"/>
    <a:srgbClr val="FBFB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p:restoredTop sz="94728"/>
  </p:normalViewPr>
  <p:slideViewPr>
    <p:cSldViewPr showGuides="1">
      <p:cViewPr varScale="1">
        <p:scale>
          <a:sx n="26" d="100"/>
          <a:sy n="26" d="100"/>
        </p:scale>
        <p:origin x="2304" y="680"/>
      </p:cViewPr>
      <p:guideLst>
        <p:guide orient="horz" pos="29115"/>
        <p:guide orient="horz" pos="8212"/>
        <p:guide orient="horz" pos="5152"/>
        <p:guide orient="horz" pos="9108"/>
        <p:guide pos="533"/>
        <p:guide pos="5103"/>
        <p:guide pos="5455"/>
        <p:guide pos="10027"/>
        <p:guide pos="10382"/>
        <p:guide pos="14954"/>
        <p:guide pos="15308"/>
        <p:guide pos="198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notesViewPr>
    <p:cSldViewPr showGuides="1">
      <p:cViewPr varScale="1">
        <p:scale>
          <a:sx n="75" d="100"/>
          <a:sy n="75" d="100"/>
        </p:scale>
        <p:origin x="-2214" y="-108"/>
      </p:cViewPr>
      <p:guideLst>
        <p:guide orient="horz" pos="3156"/>
        <p:guide pos="216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650205D9-2167-4361-A673-1CBCDF247323}"/>
              </a:ext>
            </a:extLst>
          </p:cNvPr>
          <p:cNvSpPr>
            <a:spLocks noGrp="1" noChangeArrowheads="1"/>
          </p:cNvSpPr>
          <p:nvPr>
            <p:ph type="hdr" sz="quarter"/>
          </p:nvPr>
        </p:nvSpPr>
        <p:spPr bwMode="auto">
          <a:xfrm>
            <a:off x="0" y="0"/>
            <a:ext cx="2974975" cy="525463"/>
          </a:xfrm>
          <a:prstGeom prst="rect">
            <a:avLst/>
          </a:prstGeom>
          <a:noFill/>
          <a:ln>
            <a:noFill/>
          </a:ln>
          <a:effectLst/>
          <a:extLst>
            <a:ext uri="{909E8E84-426E-40dd-AFC4-6F175D3DCCD1}"/>
            <a:ext uri="{91240B29-F687-4f45-9708-019B960494DF}"/>
            <a:ext uri="{AF507438-7753-43e0-B8FC-AC1667EBCBE1}"/>
          </a:extLst>
        </p:spPr>
        <p:txBody>
          <a:bodyPr vert="horz" wrap="square" lIns="89569" tIns="44785" rIns="89569" bIns="44785" numCol="1" anchor="t" anchorCtr="0" compatLnSpc="1">
            <a:prstTxWarp prst="textNoShape">
              <a:avLst/>
            </a:prstTxWarp>
          </a:bodyPr>
          <a:lstStyle>
            <a:lvl1pPr defTabSz="896938">
              <a:defRPr sz="1200">
                <a:ea typeface="MS PGothic" panose="020B0600070205080204" pitchFamily="34" charset="-128"/>
              </a:defRPr>
            </a:lvl1pPr>
          </a:lstStyle>
          <a:p>
            <a:pPr>
              <a:defRPr/>
            </a:pPr>
            <a:endParaRPr lang="en-AU" altLang="lt-LT"/>
          </a:p>
        </p:txBody>
      </p:sp>
      <p:sp>
        <p:nvSpPr>
          <p:cNvPr id="4099" name="Rectangle 3">
            <a:extLst>
              <a:ext uri="{FF2B5EF4-FFF2-40B4-BE49-F238E27FC236}">
                <a16:creationId xmlns:a16="http://schemas.microsoft.com/office/drawing/2014/main" id="{ADF65646-1377-4CE5-AEB0-71BBF1607CE3}"/>
              </a:ext>
            </a:extLst>
          </p:cNvPr>
          <p:cNvSpPr>
            <a:spLocks noGrp="1" noChangeArrowheads="1"/>
          </p:cNvSpPr>
          <p:nvPr>
            <p:ph type="dt" sz="quarter" idx="1"/>
          </p:nvPr>
        </p:nvSpPr>
        <p:spPr bwMode="auto">
          <a:xfrm>
            <a:off x="3867150" y="0"/>
            <a:ext cx="3048000" cy="525463"/>
          </a:xfrm>
          <a:prstGeom prst="rect">
            <a:avLst/>
          </a:prstGeom>
          <a:noFill/>
          <a:ln>
            <a:noFill/>
          </a:ln>
          <a:effectLst/>
          <a:extLst>
            <a:ext uri="{909E8E84-426E-40dd-AFC4-6F175D3DCCD1}"/>
            <a:ext uri="{91240B29-F687-4f45-9708-019B960494DF}"/>
            <a:ext uri="{AF507438-7753-43e0-B8FC-AC1667EBCBE1}"/>
          </a:extLst>
        </p:spPr>
        <p:txBody>
          <a:bodyPr vert="horz" wrap="square" lIns="89569" tIns="44785" rIns="89569" bIns="44785" numCol="1" anchor="t" anchorCtr="0" compatLnSpc="1">
            <a:prstTxWarp prst="textNoShape">
              <a:avLst/>
            </a:prstTxWarp>
          </a:bodyPr>
          <a:lstStyle>
            <a:lvl1pPr algn="r" defTabSz="896938">
              <a:defRPr sz="1200">
                <a:ea typeface="MS PGothic" panose="020B0600070205080204" pitchFamily="34" charset="-128"/>
              </a:defRPr>
            </a:lvl1pPr>
          </a:lstStyle>
          <a:p>
            <a:pPr>
              <a:defRPr/>
            </a:pPr>
            <a:endParaRPr lang="en-AU" altLang="lt-LT"/>
          </a:p>
        </p:txBody>
      </p:sp>
      <p:sp>
        <p:nvSpPr>
          <p:cNvPr id="4100" name="Rectangle 4">
            <a:extLst>
              <a:ext uri="{FF2B5EF4-FFF2-40B4-BE49-F238E27FC236}">
                <a16:creationId xmlns:a16="http://schemas.microsoft.com/office/drawing/2014/main" id="{88566D1C-40AF-4C5E-AC71-48AF9E52AA40}"/>
              </a:ext>
            </a:extLst>
          </p:cNvPr>
          <p:cNvSpPr>
            <a:spLocks noGrp="1" noChangeArrowheads="1"/>
          </p:cNvSpPr>
          <p:nvPr>
            <p:ph type="ftr" sz="quarter" idx="2"/>
          </p:nvPr>
        </p:nvSpPr>
        <p:spPr bwMode="auto">
          <a:xfrm>
            <a:off x="0" y="9520238"/>
            <a:ext cx="2974975" cy="523875"/>
          </a:xfrm>
          <a:prstGeom prst="rect">
            <a:avLst/>
          </a:prstGeom>
          <a:noFill/>
          <a:ln>
            <a:noFill/>
          </a:ln>
          <a:effectLst/>
          <a:extLst>
            <a:ext uri="{909E8E84-426E-40dd-AFC4-6F175D3DCCD1}"/>
            <a:ext uri="{91240B29-F687-4f45-9708-019B960494DF}"/>
            <a:ext uri="{AF507438-7753-43e0-B8FC-AC1667EBCBE1}"/>
          </a:extLst>
        </p:spPr>
        <p:txBody>
          <a:bodyPr vert="horz" wrap="square" lIns="89569" tIns="44785" rIns="89569" bIns="44785" numCol="1" anchor="b" anchorCtr="0" compatLnSpc="1">
            <a:prstTxWarp prst="textNoShape">
              <a:avLst/>
            </a:prstTxWarp>
          </a:bodyPr>
          <a:lstStyle>
            <a:lvl1pPr defTabSz="896938">
              <a:defRPr sz="1200">
                <a:ea typeface="MS PGothic" panose="020B0600070205080204" pitchFamily="34" charset="-128"/>
              </a:defRPr>
            </a:lvl1pPr>
          </a:lstStyle>
          <a:p>
            <a:pPr>
              <a:defRPr/>
            </a:pPr>
            <a:endParaRPr lang="en-AU" altLang="lt-LT"/>
          </a:p>
        </p:txBody>
      </p:sp>
      <p:sp>
        <p:nvSpPr>
          <p:cNvPr id="4101" name="Rectangle 5">
            <a:extLst>
              <a:ext uri="{FF2B5EF4-FFF2-40B4-BE49-F238E27FC236}">
                <a16:creationId xmlns:a16="http://schemas.microsoft.com/office/drawing/2014/main" id="{C7AA7CB0-B10B-410B-A89B-5D8275F33344}"/>
              </a:ext>
            </a:extLst>
          </p:cNvPr>
          <p:cNvSpPr>
            <a:spLocks noGrp="1" noChangeArrowheads="1"/>
          </p:cNvSpPr>
          <p:nvPr>
            <p:ph type="sldNum" sz="quarter" idx="3"/>
          </p:nvPr>
        </p:nvSpPr>
        <p:spPr bwMode="auto">
          <a:xfrm>
            <a:off x="3867150" y="9520238"/>
            <a:ext cx="3048000" cy="523875"/>
          </a:xfrm>
          <a:prstGeom prst="rect">
            <a:avLst/>
          </a:prstGeom>
          <a:noFill/>
          <a:ln>
            <a:noFill/>
          </a:ln>
          <a:effectLst/>
          <a:extLst>
            <a:ext uri="{909E8E84-426E-40dd-AFC4-6F175D3DCCD1}"/>
            <a:ext uri="{91240B29-F687-4f45-9708-019B960494DF}"/>
            <a:ext uri="{AF507438-7753-43e0-B8FC-AC1667EBCBE1}"/>
          </a:extLst>
        </p:spPr>
        <p:txBody>
          <a:bodyPr vert="horz" wrap="square" lIns="89569" tIns="44785" rIns="89569" bIns="44785" numCol="1" anchor="b" anchorCtr="0" compatLnSpc="1">
            <a:prstTxWarp prst="textNoShape">
              <a:avLst/>
            </a:prstTxWarp>
          </a:bodyPr>
          <a:lstStyle>
            <a:lvl1pPr algn="r" defTabSz="896938">
              <a:defRPr sz="1200"/>
            </a:lvl1pPr>
          </a:lstStyle>
          <a:p>
            <a:fld id="{A6CB8579-EE68-214A-9A47-383FB7F5A401}" type="slidenum">
              <a:rPr lang="en-AU" altLang="en-US"/>
              <a:pPr/>
              <a:t>‹#›</a:t>
            </a:fld>
            <a:endParaRPr lang="en-AU"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C822AAA-E7FD-41DD-ADCF-964F61694CD9}"/>
              </a:ext>
            </a:extLst>
          </p:cNvPr>
          <p:cNvSpPr>
            <a:spLocks noGrp="1" noChangeArrowheads="1"/>
          </p:cNvSpPr>
          <p:nvPr>
            <p:ph type="hdr" sz="quarter"/>
          </p:nvPr>
        </p:nvSpPr>
        <p:spPr bwMode="auto">
          <a:xfrm>
            <a:off x="0" y="0"/>
            <a:ext cx="2974975" cy="525463"/>
          </a:xfrm>
          <a:prstGeom prst="rect">
            <a:avLst/>
          </a:prstGeom>
          <a:noFill/>
          <a:ln>
            <a:noFill/>
          </a:ln>
          <a:effectLst/>
          <a:extLst>
            <a:ext uri="{909E8E84-426E-40dd-AFC4-6F175D3DCCD1}"/>
            <a:ext uri="{91240B29-F687-4f45-9708-019B960494DF}"/>
            <a:ext uri="{AF507438-7753-43e0-B8FC-AC1667EBCBE1}"/>
          </a:extLst>
        </p:spPr>
        <p:txBody>
          <a:bodyPr vert="horz" wrap="square" lIns="89569" tIns="44785" rIns="89569" bIns="44785" numCol="1" anchor="t" anchorCtr="0" compatLnSpc="1">
            <a:prstTxWarp prst="textNoShape">
              <a:avLst/>
            </a:prstTxWarp>
          </a:bodyPr>
          <a:lstStyle>
            <a:lvl1pPr defTabSz="896938">
              <a:defRPr sz="1200">
                <a:ea typeface="MS PGothic" panose="020B0600070205080204" pitchFamily="34" charset="-128"/>
              </a:defRPr>
            </a:lvl1pPr>
          </a:lstStyle>
          <a:p>
            <a:pPr>
              <a:defRPr/>
            </a:pPr>
            <a:endParaRPr lang="en-AU" altLang="lt-LT"/>
          </a:p>
        </p:txBody>
      </p:sp>
      <p:sp>
        <p:nvSpPr>
          <p:cNvPr id="3075" name="Rectangle 3">
            <a:extLst>
              <a:ext uri="{FF2B5EF4-FFF2-40B4-BE49-F238E27FC236}">
                <a16:creationId xmlns:a16="http://schemas.microsoft.com/office/drawing/2014/main" id="{4C06202B-7975-42A7-A44A-076DF6239B73}"/>
              </a:ext>
            </a:extLst>
          </p:cNvPr>
          <p:cNvSpPr>
            <a:spLocks noGrp="1" noChangeArrowheads="1"/>
          </p:cNvSpPr>
          <p:nvPr>
            <p:ph type="dt" idx="1"/>
          </p:nvPr>
        </p:nvSpPr>
        <p:spPr bwMode="auto">
          <a:xfrm>
            <a:off x="3867150" y="0"/>
            <a:ext cx="3048000" cy="525463"/>
          </a:xfrm>
          <a:prstGeom prst="rect">
            <a:avLst/>
          </a:prstGeom>
          <a:noFill/>
          <a:ln>
            <a:noFill/>
          </a:ln>
          <a:effectLst/>
          <a:extLst>
            <a:ext uri="{909E8E84-426E-40dd-AFC4-6F175D3DCCD1}"/>
            <a:ext uri="{91240B29-F687-4f45-9708-019B960494DF}"/>
            <a:ext uri="{AF507438-7753-43e0-B8FC-AC1667EBCBE1}"/>
          </a:extLst>
        </p:spPr>
        <p:txBody>
          <a:bodyPr vert="horz" wrap="square" lIns="89569" tIns="44785" rIns="89569" bIns="44785" numCol="1" anchor="t" anchorCtr="0" compatLnSpc="1">
            <a:prstTxWarp prst="textNoShape">
              <a:avLst/>
            </a:prstTxWarp>
          </a:bodyPr>
          <a:lstStyle>
            <a:lvl1pPr algn="r" defTabSz="896938">
              <a:defRPr sz="1200">
                <a:ea typeface="MS PGothic" panose="020B0600070205080204" pitchFamily="34" charset="-128"/>
              </a:defRPr>
            </a:lvl1pPr>
          </a:lstStyle>
          <a:p>
            <a:pPr>
              <a:defRPr/>
            </a:pPr>
            <a:endParaRPr lang="en-AU" altLang="lt-LT"/>
          </a:p>
        </p:txBody>
      </p:sp>
      <p:sp>
        <p:nvSpPr>
          <p:cNvPr id="2052" name="Rectangle 4">
            <a:extLst>
              <a:ext uri="{FF2B5EF4-FFF2-40B4-BE49-F238E27FC236}">
                <a16:creationId xmlns:a16="http://schemas.microsoft.com/office/drawing/2014/main" id="{799BA351-7C3E-2C45-8055-766C7EF96DE7}"/>
              </a:ext>
            </a:extLst>
          </p:cNvPr>
          <p:cNvSpPr>
            <a:spLocks noGrp="1" noRot="1" noChangeAspect="1" noChangeArrowheads="1" noTextEdit="1"/>
          </p:cNvSpPr>
          <p:nvPr>
            <p:ph type="sldImg" idx="2"/>
          </p:nvPr>
        </p:nvSpPr>
        <p:spPr bwMode="auto">
          <a:xfrm>
            <a:off x="2157413" y="749300"/>
            <a:ext cx="2530475" cy="37480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BD6505BD-23C2-4627-971F-7DC5CB87DE69}"/>
              </a:ext>
            </a:extLst>
          </p:cNvPr>
          <p:cNvSpPr>
            <a:spLocks noGrp="1" noChangeArrowheads="1"/>
          </p:cNvSpPr>
          <p:nvPr>
            <p:ph type="body" sz="quarter" idx="3"/>
          </p:nvPr>
        </p:nvSpPr>
        <p:spPr bwMode="auto">
          <a:xfrm>
            <a:off x="892175" y="4797425"/>
            <a:ext cx="5056188" cy="4497388"/>
          </a:xfrm>
          <a:prstGeom prst="rect">
            <a:avLst/>
          </a:prstGeom>
          <a:noFill/>
          <a:ln>
            <a:noFill/>
          </a:ln>
          <a:effectLst/>
          <a:extLst>
            <a:ext uri="{909E8E84-426E-40dd-AFC4-6F175D3DCCD1}"/>
            <a:ext uri="{91240B29-F687-4f45-9708-019B960494DF}"/>
            <a:ext uri="{AF507438-7753-43e0-B8FC-AC1667EBCBE1}"/>
          </a:extLst>
        </p:spPr>
        <p:txBody>
          <a:bodyPr vert="horz" wrap="square" lIns="89569" tIns="44785" rIns="89569" bIns="44785" numCol="1" anchor="t" anchorCtr="0" compatLnSpc="1">
            <a:prstTxWarp prst="textNoShape">
              <a:avLst/>
            </a:prstTxWarp>
          </a:bodyPr>
          <a:lstStyle/>
          <a:p>
            <a:pPr lvl="0"/>
            <a:r>
              <a:rPr lang="en-AU" altLang="lt-LT" noProof="0"/>
              <a:t>Click to edit Master text styles</a:t>
            </a:r>
          </a:p>
          <a:p>
            <a:pPr lvl="1"/>
            <a:r>
              <a:rPr lang="en-AU" altLang="lt-LT" noProof="0"/>
              <a:t>Second level</a:t>
            </a:r>
          </a:p>
          <a:p>
            <a:pPr lvl="2"/>
            <a:r>
              <a:rPr lang="en-AU" altLang="lt-LT" noProof="0"/>
              <a:t>Third level</a:t>
            </a:r>
          </a:p>
          <a:p>
            <a:pPr lvl="3"/>
            <a:r>
              <a:rPr lang="en-AU" altLang="lt-LT" noProof="0"/>
              <a:t>Fourth level</a:t>
            </a:r>
          </a:p>
          <a:p>
            <a:pPr lvl="4"/>
            <a:r>
              <a:rPr lang="en-AU" altLang="lt-LT" noProof="0"/>
              <a:t>Fifth level</a:t>
            </a:r>
          </a:p>
        </p:txBody>
      </p:sp>
      <p:sp>
        <p:nvSpPr>
          <p:cNvPr id="3078" name="Rectangle 6">
            <a:extLst>
              <a:ext uri="{FF2B5EF4-FFF2-40B4-BE49-F238E27FC236}">
                <a16:creationId xmlns:a16="http://schemas.microsoft.com/office/drawing/2014/main" id="{319B9903-C201-4DE4-BC46-FDEDAECECDEF}"/>
              </a:ext>
            </a:extLst>
          </p:cNvPr>
          <p:cNvSpPr>
            <a:spLocks noGrp="1" noChangeArrowheads="1"/>
          </p:cNvSpPr>
          <p:nvPr>
            <p:ph type="ftr" sz="quarter" idx="4"/>
          </p:nvPr>
        </p:nvSpPr>
        <p:spPr bwMode="auto">
          <a:xfrm>
            <a:off x="0" y="9520238"/>
            <a:ext cx="2974975" cy="523875"/>
          </a:xfrm>
          <a:prstGeom prst="rect">
            <a:avLst/>
          </a:prstGeom>
          <a:noFill/>
          <a:ln>
            <a:noFill/>
          </a:ln>
          <a:effectLst/>
          <a:extLst>
            <a:ext uri="{909E8E84-426E-40dd-AFC4-6F175D3DCCD1}"/>
            <a:ext uri="{91240B29-F687-4f45-9708-019B960494DF}"/>
            <a:ext uri="{AF507438-7753-43e0-B8FC-AC1667EBCBE1}"/>
          </a:extLst>
        </p:spPr>
        <p:txBody>
          <a:bodyPr vert="horz" wrap="square" lIns="89569" tIns="44785" rIns="89569" bIns="44785" numCol="1" anchor="b" anchorCtr="0" compatLnSpc="1">
            <a:prstTxWarp prst="textNoShape">
              <a:avLst/>
            </a:prstTxWarp>
          </a:bodyPr>
          <a:lstStyle>
            <a:lvl1pPr defTabSz="896938">
              <a:defRPr sz="1200">
                <a:ea typeface="MS PGothic" panose="020B0600070205080204" pitchFamily="34" charset="-128"/>
              </a:defRPr>
            </a:lvl1pPr>
          </a:lstStyle>
          <a:p>
            <a:pPr>
              <a:defRPr/>
            </a:pPr>
            <a:endParaRPr lang="en-AU" altLang="lt-LT"/>
          </a:p>
        </p:txBody>
      </p:sp>
      <p:sp>
        <p:nvSpPr>
          <p:cNvPr id="3079" name="Rectangle 7">
            <a:extLst>
              <a:ext uri="{FF2B5EF4-FFF2-40B4-BE49-F238E27FC236}">
                <a16:creationId xmlns:a16="http://schemas.microsoft.com/office/drawing/2014/main" id="{AFF6915A-641E-4647-B24B-3B566D1AD01C}"/>
              </a:ext>
            </a:extLst>
          </p:cNvPr>
          <p:cNvSpPr>
            <a:spLocks noGrp="1" noChangeArrowheads="1"/>
          </p:cNvSpPr>
          <p:nvPr>
            <p:ph type="sldNum" sz="quarter" idx="5"/>
          </p:nvPr>
        </p:nvSpPr>
        <p:spPr bwMode="auto">
          <a:xfrm>
            <a:off x="3867150" y="9520238"/>
            <a:ext cx="3048000" cy="523875"/>
          </a:xfrm>
          <a:prstGeom prst="rect">
            <a:avLst/>
          </a:prstGeom>
          <a:noFill/>
          <a:ln>
            <a:noFill/>
          </a:ln>
          <a:effectLst/>
          <a:extLst>
            <a:ext uri="{909E8E84-426E-40dd-AFC4-6F175D3DCCD1}"/>
            <a:ext uri="{91240B29-F687-4f45-9708-019B960494DF}"/>
            <a:ext uri="{AF507438-7753-43e0-B8FC-AC1667EBCBE1}"/>
          </a:extLst>
        </p:spPr>
        <p:txBody>
          <a:bodyPr vert="horz" wrap="square" lIns="89569" tIns="44785" rIns="89569" bIns="44785" numCol="1" anchor="b" anchorCtr="0" compatLnSpc="1">
            <a:prstTxWarp prst="textNoShape">
              <a:avLst/>
            </a:prstTxWarp>
          </a:bodyPr>
          <a:lstStyle>
            <a:lvl1pPr algn="r" defTabSz="896938">
              <a:defRPr sz="1200"/>
            </a:lvl1pPr>
          </a:lstStyle>
          <a:p>
            <a:fld id="{E1A48A11-17B5-5742-8701-1894CF9A53B2}" type="slidenum">
              <a:rPr lang="en-AU" altLang="en-US"/>
              <a:pPr/>
              <a:t>‹#›</a:t>
            </a:fld>
            <a:endParaRPr lang="en-AU"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10" kern="1200">
        <a:solidFill>
          <a:schemeClr val="tx1"/>
        </a:solidFill>
        <a:latin typeface="Times New Roman" pitchFamily="18" charset="0"/>
        <a:ea typeface="ＭＳ Ｐゴシック" panose="020B0600070205080204" pitchFamily="34" charset="-128"/>
        <a:cs typeface="ＭＳ Ｐゴシック" charset="0"/>
      </a:defRPr>
    </a:lvl1pPr>
    <a:lvl2pPr marL="504616" algn="l" rtl="0" eaLnBrk="0" fontAlgn="base" hangingPunct="0">
      <a:spcBef>
        <a:spcPct val="30000"/>
      </a:spcBef>
      <a:spcAft>
        <a:spcPct val="0"/>
      </a:spcAft>
      <a:defRPr sz="1210" kern="1200">
        <a:solidFill>
          <a:schemeClr val="tx1"/>
        </a:solidFill>
        <a:latin typeface="Times New Roman" pitchFamily="18" charset="0"/>
        <a:ea typeface="ＭＳ Ｐゴシック" panose="020B0600070205080204" pitchFamily="34" charset="-128"/>
        <a:cs typeface="+mn-cs"/>
      </a:defRPr>
    </a:lvl2pPr>
    <a:lvl3pPr marL="1012724" algn="l" rtl="0" eaLnBrk="0" fontAlgn="base" hangingPunct="0">
      <a:spcBef>
        <a:spcPct val="30000"/>
      </a:spcBef>
      <a:spcAft>
        <a:spcPct val="0"/>
      </a:spcAft>
      <a:defRPr sz="1210" kern="1200">
        <a:solidFill>
          <a:schemeClr val="tx1"/>
        </a:solidFill>
        <a:latin typeface="Times New Roman" pitchFamily="18" charset="0"/>
        <a:ea typeface="ＭＳ Ｐゴシック" panose="020B0600070205080204" pitchFamily="34" charset="-128"/>
        <a:cs typeface="+mn-cs"/>
      </a:defRPr>
    </a:lvl3pPr>
    <a:lvl4pPr marL="1522578" algn="l" rtl="0" eaLnBrk="0" fontAlgn="base" hangingPunct="0">
      <a:spcBef>
        <a:spcPct val="30000"/>
      </a:spcBef>
      <a:spcAft>
        <a:spcPct val="0"/>
      </a:spcAft>
      <a:defRPr sz="1210" kern="1200">
        <a:solidFill>
          <a:schemeClr val="tx1"/>
        </a:solidFill>
        <a:latin typeface="Times New Roman" pitchFamily="18" charset="0"/>
        <a:ea typeface="ＭＳ Ｐゴシック" panose="020B0600070205080204" pitchFamily="34" charset="-128"/>
        <a:cs typeface="+mn-cs"/>
      </a:defRPr>
    </a:lvl4pPr>
    <a:lvl5pPr marL="2030686" algn="l" rtl="0" eaLnBrk="0" fontAlgn="base" hangingPunct="0">
      <a:spcBef>
        <a:spcPct val="30000"/>
      </a:spcBef>
      <a:spcAft>
        <a:spcPct val="0"/>
      </a:spcAft>
      <a:defRPr sz="1210" kern="1200">
        <a:solidFill>
          <a:schemeClr val="tx1"/>
        </a:solidFill>
        <a:latin typeface="Times New Roman" pitchFamily="18" charset="0"/>
        <a:ea typeface="ＭＳ Ｐゴシック" panose="020B0600070205080204" pitchFamily="34" charset="-128"/>
        <a:cs typeface="+mn-cs"/>
      </a:defRPr>
    </a:lvl5pPr>
    <a:lvl6pPr marL="2542071" algn="l" defTabSz="1016827" rtl="0" eaLnBrk="1" latinLnBrk="0" hangingPunct="1">
      <a:defRPr sz="1334" kern="1200">
        <a:solidFill>
          <a:schemeClr val="tx1"/>
        </a:solidFill>
        <a:latin typeface="+mn-lt"/>
        <a:ea typeface="+mn-ea"/>
        <a:cs typeface="+mn-cs"/>
      </a:defRPr>
    </a:lvl6pPr>
    <a:lvl7pPr marL="3050483" algn="l" defTabSz="1016827" rtl="0" eaLnBrk="1" latinLnBrk="0" hangingPunct="1">
      <a:defRPr sz="1334" kern="1200">
        <a:solidFill>
          <a:schemeClr val="tx1"/>
        </a:solidFill>
        <a:latin typeface="+mn-lt"/>
        <a:ea typeface="+mn-ea"/>
        <a:cs typeface="+mn-cs"/>
      </a:defRPr>
    </a:lvl7pPr>
    <a:lvl8pPr marL="3558899" algn="l" defTabSz="1016827" rtl="0" eaLnBrk="1" latinLnBrk="0" hangingPunct="1">
      <a:defRPr sz="1334" kern="1200">
        <a:solidFill>
          <a:schemeClr val="tx1"/>
        </a:solidFill>
        <a:latin typeface="+mn-lt"/>
        <a:ea typeface="+mn-ea"/>
        <a:cs typeface="+mn-cs"/>
      </a:defRPr>
    </a:lvl8pPr>
    <a:lvl9pPr marL="4067313" algn="l" defTabSz="1016827" rtl="0" eaLnBrk="1" latinLnBrk="0" hangingPunct="1">
      <a:defRPr sz="133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0F3A24E0-2A4D-2543-96E6-B138AC5F8648}"/>
              </a:ext>
            </a:extLst>
          </p:cNvPr>
          <p:cNvSpPr>
            <a:spLocks noGrp="1" noRot="1" noChangeAspect="1" noChangeArrowheads="1" noTextEdit="1"/>
          </p:cNvSpPr>
          <p:nvPr>
            <p:ph type="sldImg"/>
          </p:nvPr>
        </p:nvSpPr>
        <p:spPr>
          <a:xfrm>
            <a:off x="2157413" y="749300"/>
            <a:ext cx="2530475" cy="3748088"/>
          </a:xfrm>
          <a:ln/>
        </p:spPr>
      </p:sp>
      <p:sp>
        <p:nvSpPr>
          <p:cNvPr id="5123" name="Notes Placeholder 2">
            <a:extLst>
              <a:ext uri="{FF2B5EF4-FFF2-40B4-BE49-F238E27FC236}">
                <a16:creationId xmlns:a16="http://schemas.microsoft.com/office/drawing/2014/main" id="{F6BBEA6C-5778-0F46-9AD1-394211912F5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800" dirty="0"/>
          </a:p>
        </p:txBody>
      </p:sp>
      <p:sp>
        <p:nvSpPr>
          <p:cNvPr id="5124" name="Slide Number Placeholder 3">
            <a:extLst>
              <a:ext uri="{FF2B5EF4-FFF2-40B4-BE49-F238E27FC236}">
                <a16:creationId xmlns:a16="http://schemas.microsoft.com/office/drawing/2014/main" id="{EDEDA8D6-A8C2-9447-B6DE-DF46437E6CF8}"/>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6938">
              <a:defRPr sz="2300">
                <a:solidFill>
                  <a:schemeClr val="tx1"/>
                </a:solidFill>
                <a:latin typeface="Times New Roman" panose="02020603050405020304" pitchFamily="18" charset="0"/>
                <a:ea typeface="ＭＳ Ｐゴシック" panose="020B0600070205080204" pitchFamily="34" charset="-128"/>
              </a:defRPr>
            </a:lvl1pPr>
            <a:lvl2pPr marL="742950" indent="-285750" defTabSz="896938">
              <a:defRPr sz="2300">
                <a:solidFill>
                  <a:schemeClr val="tx1"/>
                </a:solidFill>
                <a:latin typeface="Times New Roman" panose="02020603050405020304" pitchFamily="18" charset="0"/>
                <a:ea typeface="ＭＳ Ｐゴシック" panose="020B0600070205080204" pitchFamily="34" charset="-128"/>
              </a:defRPr>
            </a:lvl2pPr>
            <a:lvl3pPr marL="1143000" indent="-228600" defTabSz="896938">
              <a:defRPr sz="2300">
                <a:solidFill>
                  <a:schemeClr val="tx1"/>
                </a:solidFill>
                <a:latin typeface="Times New Roman" panose="02020603050405020304" pitchFamily="18" charset="0"/>
                <a:ea typeface="ＭＳ Ｐゴシック" panose="020B0600070205080204" pitchFamily="34" charset="-128"/>
              </a:defRPr>
            </a:lvl3pPr>
            <a:lvl4pPr marL="1600200" indent="-228600" defTabSz="896938">
              <a:defRPr sz="2300">
                <a:solidFill>
                  <a:schemeClr val="tx1"/>
                </a:solidFill>
                <a:latin typeface="Times New Roman" panose="02020603050405020304" pitchFamily="18" charset="0"/>
                <a:ea typeface="ＭＳ Ｐゴシック" panose="020B0600070205080204" pitchFamily="34" charset="-128"/>
              </a:defRPr>
            </a:lvl4pPr>
            <a:lvl5pPr marL="2057400" indent="-228600" defTabSz="896938">
              <a:defRPr sz="2300">
                <a:solidFill>
                  <a:schemeClr val="tx1"/>
                </a:solidFill>
                <a:latin typeface="Times New Roman" panose="02020603050405020304" pitchFamily="18" charset="0"/>
                <a:ea typeface="ＭＳ Ｐゴシック" panose="020B0600070205080204" pitchFamily="34" charset="-128"/>
              </a:defRPr>
            </a:lvl5pPr>
            <a:lvl6pPr marL="2514600" indent="-228600" defTabSz="896938"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6pPr>
            <a:lvl7pPr marL="2971800" indent="-228600" defTabSz="896938"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7pPr>
            <a:lvl8pPr marL="3429000" indent="-228600" defTabSz="896938"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8pPr>
            <a:lvl9pPr marL="3886200" indent="-228600" defTabSz="896938"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9pPr>
          </a:lstStyle>
          <a:p>
            <a:fld id="{707AAE9A-C8AE-904C-974F-BF1DFF48FCAE}" type="slidenum">
              <a:rPr lang="en-AU" altLang="en-US" sz="1200"/>
              <a:pPr/>
              <a:t>1</a:t>
            </a:fld>
            <a:endParaRPr lang="en-AU"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2430419" y="14910518"/>
            <a:ext cx="27538457" cy="10288473"/>
          </a:xfrm>
        </p:spPr>
        <p:txBody>
          <a:bodyPr/>
          <a:lstStyle/>
          <a:p>
            <a:r>
              <a:rPr lang="lt-LT"/>
              <a:t>Spustelėję redag. ruoš. pavad. stilių</a:t>
            </a:r>
          </a:p>
        </p:txBody>
      </p:sp>
      <p:sp>
        <p:nvSpPr>
          <p:cNvPr id="3" name="Antrinis pavadinimas 2"/>
          <p:cNvSpPr>
            <a:spLocks noGrp="1"/>
          </p:cNvSpPr>
          <p:nvPr>
            <p:ph type="subTitle" idx="1"/>
          </p:nvPr>
        </p:nvSpPr>
        <p:spPr>
          <a:xfrm>
            <a:off x="4859662" y="27198905"/>
            <a:ext cx="22679970" cy="12266172"/>
          </a:xfrm>
        </p:spPr>
        <p:txBody>
          <a:bodyPr/>
          <a:lstStyle>
            <a:lvl1pPr marL="0" indent="0" algn="ctr">
              <a:buNone/>
              <a:defRPr/>
            </a:lvl1pPr>
            <a:lvl2pPr marL="334032" indent="0" algn="ctr">
              <a:buNone/>
              <a:defRPr/>
            </a:lvl2pPr>
            <a:lvl3pPr marL="668060" indent="0" algn="ctr">
              <a:buNone/>
              <a:defRPr/>
            </a:lvl3pPr>
            <a:lvl4pPr marL="1002092" indent="0" algn="ctr">
              <a:buNone/>
              <a:defRPr/>
            </a:lvl4pPr>
            <a:lvl5pPr marL="1336120" indent="0" algn="ctr">
              <a:buNone/>
              <a:defRPr/>
            </a:lvl5pPr>
            <a:lvl6pPr marL="1670151" indent="0" algn="ctr">
              <a:buNone/>
              <a:defRPr/>
            </a:lvl6pPr>
            <a:lvl7pPr marL="2004181" indent="0" algn="ctr">
              <a:buNone/>
              <a:defRPr/>
            </a:lvl7pPr>
            <a:lvl8pPr marL="2338210" indent="0" algn="ctr">
              <a:buNone/>
              <a:defRPr/>
            </a:lvl8pPr>
            <a:lvl9pPr marL="2672241" indent="0" algn="ctr">
              <a:buNone/>
              <a:defRPr/>
            </a:lvl9pPr>
          </a:lstStyle>
          <a:p>
            <a:r>
              <a:rPr lang="lt-LT"/>
              <a:t>Spustelėję redag. ruoš. paantrš. stilių</a:t>
            </a:r>
          </a:p>
        </p:txBody>
      </p:sp>
      <p:sp>
        <p:nvSpPr>
          <p:cNvPr id="4" name="Rectangle 4">
            <a:extLst>
              <a:ext uri="{FF2B5EF4-FFF2-40B4-BE49-F238E27FC236}">
                <a16:creationId xmlns:a16="http://schemas.microsoft.com/office/drawing/2014/main" id="{A0CAD74B-F975-6844-893A-C68E1A530A6A}"/>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5" name="Rectangle 5">
            <a:extLst>
              <a:ext uri="{FF2B5EF4-FFF2-40B4-BE49-F238E27FC236}">
                <a16:creationId xmlns:a16="http://schemas.microsoft.com/office/drawing/2014/main" id="{F0640890-E609-7A49-837E-F7EE0111ECD5}"/>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6" name="Rectangle 6">
            <a:extLst>
              <a:ext uri="{FF2B5EF4-FFF2-40B4-BE49-F238E27FC236}">
                <a16:creationId xmlns:a16="http://schemas.microsoft.com/office/drawing/2014/main" id="{723B115E-EE09-4E40-8103-4C7437B90D45}"/>
              </a:ext>
            </a:extLst>
          </p:cNvPr>
          <p:cNvSpPr>
            <a:spLocks noGrp="1" noChangeArrowheads="1"/>
          </p:cNvSpPr>
          <p:nvPr>
            <p:ph type="sldNum" sz="quarter" idx="12"/>
          </p:nvPr>
        </p:nvSpPr>
        <p:spPr>
          <a:ln/>
        </p:spPr>
        <p:txBody>
          <a:bodyPr/>
          <a:lstStyle>
            <a:lvl1pPr>
              <a:defRPr/>
            </a:lvl1pPr>
          </a:lstStyle>
          <a:p>
            <a:fld id="{0AC4F5A7-D95A-4648-A91B-41FB6CDE22CD}" type="slidenum">
              <a:rPr lang="en-US" altLang="en-US"/>
              <a:pPr/>
              <a:t>‹#›</a:t>
            </a:fld>
            <a:endParaRPr lang="en-US" altLang="en-US"/>
          </a:p>
        </p:txBody>
      </p:sp>
    </p:spTree>
    <p:extLst>
      <p:ext uri="{BB962C8B-B14F-4D97-AF65-F5344CB8AC3E}">
        <p14:creationId xmlns:p14="http://schemas.microsoft.com/office/powerpoint/2010/main" val="2632121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p>
        </p:txBody>
      </p:sp>
      <p:sp>
        <p:nvSpPr>
          <p:cNvPr id="3" name="Turinio vietos rezervavimo ženklas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Rectangle 4">
            <a:extLst>
              <a:ext uri="{FF2B5EF4-FFF2-40B4-BE49-F238E27FC236}">
                <a16:creationId xmlns:a16="http://schemas.microsoft.com/office/drawing/2014/main" id="{A4D755B1-ADEC-5B41-B28C-6974E1196D2C}"/>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5" name="Rectangle 5">
            <a:extLst>
              <a:ext uri="{FF2B5EF4-FFF2-40B4-BE49-F238E27FC236}">
                <a16:creationId xmlns:a16="http://schemas.microsoft.com/office/drawing/2014/main" id="{AF277B5B-2EDD-4144-8CF9-87D0622D0675}"/>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6" name="Rectangle 6">
            <a:extLst>
              <a:ext uri="{FF2B5EF4-FFF2-40B4-BE49-F238E27FC236}">
                <a16:creationId xmlns:a16="http://schemas.microsoft.com/office/drawing/2014/main" id="{4847531E-49D6-9347-B12A-33AA8C8DE255}"/>
              </a:ext>
            </a:extLst>
          </p:cNvPr>
          <p:cNvSpPr>
            <a:spLocks noGrp="1" noChangeArrowheads="1"/>
          </p:cNvSpPr>
          <p:nvPr>
            <p:ph type="sldNum" sz="quarter" idx="12"/>
          </p:nvPr>
        </p:nvSpPr>
        <p:spPr>
          <a:ln/>
        </p:spPr>
        <p:txBody>
          <a:bodyPr/>
          <a:lstStyle>
            <a:lvl1pPr>
              <a:defRPr/>
            </a:lvl1pPr>
          </a:lstStyle>
          <a:p>
            <a:fld id="{5A7A46B5-9B97-7A40-96B1-9B2A2BB2B2A9}" type="slidenum">
              <a:rPr lang="en-US" altLang="en-US"/>
              <a:pPr/>
              <a:t>‹#›</a:t>
            </a:fld>
            <a:endParaRPr lang="en-US" altLang="en-US"/>
          </a:p>
        </p:txBody>
      </p:sp>
    </p:spTree>
    <p:extLst>
      <p:ext uri="{BB962C8B-B14F-4D97-AF65-F5344CB8AC3E}">
        <p14:creationId xmlns:p14="http://schemas.microsoft.com/office/powerpoint/2010/main" val="2787595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2559322" y="30843200"/>
            <a:ext cx="27539628" cy="9532950"/>
          </a:xfrm>
        </p:spPr>
        <p:txBody>
          <a:bodyPr anchor="t"/>
          <a:lstStyle>
            <a:lvl1pPr algn="l">
              <a:defRPr sz="2924" b="1" cap="all"/>
            </a:lvl1pPr>
          </a:lstStyle>
          <a:p>
            <a:r>
              <a:rPr lang="lt-LT"/>
              <a:t>Spustelėję redag. ruoš. pavad. stilių</a:t>
            </a:r>
          </a:p>
        </p:txBody>
      </p:sp>
      <p:sp>
        <p:nvSpPr>
          <p:cNvPr id="3" name="Teksto vietos rezervavimo ženklas 2"/>
          <p:cNvSpPr>
            <a:spLocks noGrp="1"/>
          </p:cNvSpPr>
          <p:nvPr>
            <p:ph type="body" idx="1"/>
          </p:nvPr>
        </p:nvSpPr>
        <p:spPr>
          <a:xfrm>
            <a:off x="2559322" y="20344860"/>
            <a:ext cx="27539628" cy="10498341"/>
          </a:xfrm>
        </p:spPr>
        <p:txBody>
          <a:bodyPr anchor="b"/>
          <a:lstStyle>
            <a:lvl1pPr marL="0" indent="0">
              <a:buNone/>
              <a:defRPr sz="1461"/>
            </a:lvl1pPr>
            <a:lvl2pPr marL="334032" indent="0">
              <a:buNone/>
              <a:defRPr sz="1315"/>
            </a:lvl2pPr>
            <a:lvl3pPr marL="668060" indent="0">
              <a:buNone/>
              <a:defRPr sz="1170"/>
            </a:lvl3pPr>
            <a:lvl4pPr marL="1002092" indent="0">
              <a:buNone/>
              <a:defRPr sz="1023"/>
            </a:lvl4pPr>
            <a:lvl5pPr marL="1336120" indent="0">
              <a:buNone/>
              <a:defRPr sz="1023"/>
            </a:lvl5pPr>
            <a:lvl6pPr marL="1670151" indent="0">
              <a:buNone/>
              <a:defRPr sz="1023"/>
            </a:lvl6pPr>
            <a:lvl7pPr marL="2004181" indent="0">
              <a:buNone/>
              <a:defRPr sz="1023"/>
            </a:lvl7pPr>
            <a:lvl8pPr marL="2338210" indent="0">
              <a:buNone/>
              <a:defRPr sz="1023"/>
            </a:lvl8pPr>
            <a:lvl9pPr marL="2672241" indent="0">
              <a:buNone/>
              <a:defRPr sz="1023"/>
            </a:lvl9pPr>
          </a:lstStyle>
          <a:p>
            <a:pPr lvl="0"/>
            <a:r>
              <a:rPr lang="lt-LT"/>
              <a:t>Spustelėję redag. ruoš. teksto stilių</a:t>
            </a:r>
          </a:p>
        </p:txBody>
      </p:sp>
      <p:sp>
        <p:nvSpPr>
          <p:cNvPr id="4" name="Rectangle 4">
            <a:extLst>
              <a:ext uri="{FF2B5EF4-FFF2-40B4-BE49-F238E27FC236}">
                <a16:creationId xmlns:a16="http://schemas.microsoft.com/office/drawing/2014/main" id="{67975368-8C95-0A4F-80B7-8B4FF36E1336}"/>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5" name="Rectangle 5">
            <a:extLst>
              <a:ext uri="{FF2B5EF4-FFF2-40B4-BE49-F238E27FC236}">
                <a16:creationId xmlns:a16="http://schemas.microsoft.com/office/drawing/2014/main" id="{EE8CA9F7-0545-C84B-83FD-8F6B804A50D7}"/>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6" name="Rectangle 6">
            <a:extLst>
              <a:ext uri="{FF2B5EF4-FFF2-40B4-BE49-F238E27FC236}">
                <a16:creationId xmlns:a16="http://schemas.microsoft.com/office/drawing/2014/main" id="{7EE97064-2813-9F4D-97F5-E342F87E8D82}"/>
              </a:ext>
            </a:extLst>
          </p:cNvPr>
          <p:cNvSpPr>
            <a:spLocks noGrp="1" noChangeArrowheads="1"/>
          </p:cNvSpPr>
          <p:nvPr>
            <p:ph type="sldNum" sz="quarter" idx="12"/>
          </p:nvPr>
        </p:nvSpPr>
        <p:spPr>
          <a:ln/>
        </p:spPr>
        <p:txBody>
          <a:bodyPr/>
          <a:lstStyle>
            <a:lvl1pPr>
              <a:defRPr/>
            </a:lvl1pPr>
          </a:lstStyle>
          <a:p>
            <a:fld id="{FA8B6854-05D6-3A42-AC91-F76C67FF17B4}" type="slidenum">
              <a:rPr lang="en-US" altLang="en-US"/>
              <a:pPr/>
              <a:t>‹#›</a:t>
            </a:fld>
            <a:endParaRPr lang="en-US" altLang="en-US"/>
          </a:p>
        </p:txBody>
      </p:sp>
    </p:spTree>
    <p:extLst>
      <p:ext uri="{BB962C8B-B14F-4D97-AF65-F5344CB8AC3E}">
        <p14:creationId xmlns:p14="http://schemas.microsoft.com/office/powerpoint/2010/main" val="57780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p>
        </p:txBody>
      </p:sp>
      <p:sp>
        <p:nvSpPr>
          <p:cNvPr id="3" name="Turinio vietos rezervavimo ženklas 2"/>
          <p:cNvSpPr>
            <a:spLocks noGrp="1"/>
          </p:cNvSpPr>
          <p:nvPr>
            <p:ph sz="half" idx="1"/>
          </p:nvPr>
        </p:nvSpPr>
        <p:spPr>
          <a:xfrm>
            <a:off x="2430419" y="13866113"/>
            <a:ext cx="13712980" cy="28798838"/>
          </a:xfrm>
        </p:spPr>
        <p:txBody>
          <a:bodyPr/>
          <a:lstStyle>
            <a:lvl1pPr>
              <a:defRPr sz="2045"/>
            </a:lvl1pPr>
            <a:lvl2pPr>
              <a:defRPr sz="1753"/>
            </a:lvl2pPr>
            <a:lvl3pPr>
              <a:defRPr sz="1461"/>
            </a:lvl3pPr>
            <a:lvl4pPr>
              <a:defRPr sz="1315"/>
            </a:lvl4pPr>
            <a:lvl5pPr>
              <a:defRPr sz="1315"/>
            </a:lvl5pPr>
            <a:lvl6pPr>
              <a:defRPr sz="1315"/>
            </a:lvl6pPr>
            <a:lvl7pPr>
              <a:defRPr sz="1315"/>
            </a:lvl7pPr>
            <a:lvl8pPr>
              <a:defRPr sz="1315"/>
            </a:lvl8pPr>
            <a:lvl9pPr>
              <a:defRPr sz="1315"/>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Turinio vietos rezervavimo ženklas 3"/>
          <p:cNvSpPr>
            <a:spLocks noGrp="1"/>
          </p:cNvSpPr>
          <p:nvPr>
            <p:ph sz="half" idx="2"/>
          </p:nvPr>
        </p:nvSpPr>
        <p:spPr>
          <a:xfrm>
            <a:off x="16255895" y="13866113"/>
            <a:ext cx="13712980" cy="28798838"/>
          </a:xfrm>
        </p:spPr>
        <p:txBody>
          <a:bodyPr/>
          <a:lstStyle>
            <a:lvl1pPr>
              <a:defRPr sz="2045"/>
            </a:lvl1pPr>
            <a:lvl2pPr>
              <a:defRPr sz="1753"/>
            </a:lvl2pPr>
            <a:lvl3pPr>
              <a:defRPr sz="1461"/>
            </a:lvl3pPr>
            <a:lvl4pPr>
              <a:defRPr sz="1315"/>
            </a:lvl4pPr>
            <a:lvl5pPr>
              <a:defRPr sz="1315"/>
            </a:lvl5pPr>
            <a:lvl6pPr>
              <a:defRPr sz="1315"/>
            </a:lvl6pPr>
            <a:lvl7pPr>
              <a:defRPr sz="1315"/>
            </a:lvl7pPr>
            <a:lvl8pPr>
              <a:defRPr sz="1315"/>
            </a:lvl8pPr>
            <a:lvl9pPr>
              <a:defRPr sz="1315"/>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5" name="Rectangle 4">
            <a:extLst>
              <a:ext uri="{FF2B5EF4-FFF2-40B4-BE49-F238E27FC236}">
                <a16:creationId xmlns:a16="http://schemas.microsoft.com/office/drawing/2014/main" id="{FFBC944E-9516-7F4F-AC3B-6EF68B5834DF}"/>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6" name="Rectangle 5">
            <a:extLst>
              <a:ext uri="{FF2B5EF4-FFF2-40B4-BE49-F238E27FC236}">
                <a16:creationId xmlns:a16="http://schemas.microsoft.com/office/drawing/2014/main" id="{E53209AA-4D09-1145-82D7-66C7D5DEE8F4}"/>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7" name="Rectangle 6">
            <a:extLst>
              <a:ext uri="{FF2B5EF4-FFF2-40B4-BE49-F238E27FC236}">
                <a16:creationId xmlns:a16="http://schemas.microsoft.com/office/drawing/2014/main" id="{C43F2A17-ADA8-C74A-B502-454AB4F78210}"/>
              </a:ext>
            </a:extLst>
          </p:cNvPr>
          <p:cNvSpPr>
            <a:spLocks noGrp="1" noChangeArrowheads="1"/>
          </p:cNvSpPr>
          <p:nvPr>
            <p:ph type="sldNum" sz="quarter" idx="12"/>
          </p:nvPr>
        </p:nvSpPr>
        <p:spPr>
          <a:ln/>
        </p:spPr>
        <p:txBody>
          <a:bodyPr/>
          <a:lstStyle>
            <a:lvl1pPr>
              <a:defRPr/>
            </a:lvl1pPr>
          </a:lstStyle>
          <a:p>
            <a:fld id="{A9069803-5A8E-974B-82CD-2FBE992E6DFC}" type="slidenum">
              <a:rPr lang="en-US" altLang="en-US"/>
              <a:pPr/>
              <a:t>‹#›</a:t>
            </a:fld>
            <a:endParaRPr lang="en-US" altLang="en-US"/>
          </a:p>
        </p:txBody>
      </p:sp>
    </p:spTree>
    <p:extLst>
      <p:ext uri="{BB962C8B-B14F-4D97-AF65-F5344CB8AC3E}">
        <p14:creationId xmlns:p14="http://schemas.microsoft.com/office/powerpoint/2010/main" val="3166555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1619498" y="1923383"/>
            <a:ext cx="29160298" cy="7999678"/>
          </a:xfrm>
        </p:spPr>
        <p:txBody>
          <a:bodyPr/>
          <a:lstStyle>
            <a:lvl1pPr>
              <a:defRPr/>
            </a:lvl1pPr>
          </a:lstStyle>
          <a:p>
            <a:r>
              <a:rPr lang="lt-LT"/>
              <a:t>Spustelėję redag. ruoš. pavad. stilių</a:t>
            </a:r>
          </a:p>
        </p:txBody>
      </p:sp>
      <p:sp>
        <p:nvSpPr>
          <p:cNvPr id="3" name="Teksto vietos rezervavimo ženklas 2"/>
          <p:cNvSpPr>
            <a:spLocks noGrp="1"/>
          </p:cNvSpPr>
          <p:nvPr>
            <p:ph type="body" idx="1"/>
          </p:nvPr>
        </p:nvSpPr>
        <p:spPr>
          <a:xfrm>
            <a:off x="1619499" y="10745250"/>
            <a:ext cx="14315311" cy="4476362"/>
          </a:xfrm>
        </p:spPr>
        <p:txBody>
          <a:bodyPr anchor="b"/>
          <a:lstStyle>
            <a:lvl1pPr marL="0" indent="0">
              <a:buNone/>
              <a:defRPr sz="1753" b="1"/>
            </a:lvl1pPr>
            <a:lvl2pPr marL="334032" indent="0">
              <a:buNone/>
              <a:defRPr sz="1461" b="1"/>
            </a:lvl2pPr>
            <a:lvl3pPr marL="668060" indent="0">
              <a:buNone/>
              <a:defRPr sz="1315" b="1"/>
            </a:lvl3pPr>
            <a:lvl4pPr marL="1002092" indent="0">
              <a:buNone/>
              <a:defRPr sz="1170" b="1"/>
            </a:lvl4pPr>
            <a:lvl5pPr marL="1336120" indent="0">
              <a:buNone/>
              <a:defRPr sz="1170" b="1"/>
            </a:lvl5pPr>
            <a:lvl6pPr marL="1670151" indent="0">
              <a:buNone/>
              <a:defRPr sz="1170" b="1"/>
            </a:lvl6pPr>
            <a:lvl7pPr marL="2004181" indent="0">
              <a:buNone/>
              <a:defRPr sz="1170" b="1"/>
            </a:lvl7pPr>
            <a:lvl8pPr marL="2338210" indent="0">
              <a:buNone/>
              <a:defRPr sz="1170" b="1"/>
            </a:lvl8pPr>
            <a:lvl9pPr marL="2672241" indent="0">
              <a:buNone/>
              <a:defRPr sz="1170" b="1"/>
            </a:lvl9pPr>
          </a:lstStyle>
          <a:p>
            <a:pPr lvl="0"/>
            <a:r>
              <a:rPr lang="lt-LT"/>
              <a:t>Spustelėję redag. ruoš. teksto stilių</a:t>
            </a:r>
          </a:p>
        </p:txBody>
      </p:sp>
      <p:sp>
        <p:nvSpPr>
          <p:cNvPr id="4" name="Turinio vietos rezervavimo ženklas 3"/>
          <p:cNvSpPr>
            <a:spLocks noGrp="1"/>
          </p:cNvSpPr>
          <p:nvPr>
            <p:ph sz="half" idx="2"/>
          </p:nvPr>
        </p:nvSpPr>
        <p:spPr>
          <a:xfrm>
            <a:off x="1619499" y="15221615"/>
            <a:ext cx="14315311" cy="27655675"/>
          </a:xfrm>
        </p:spPr>
        <p:txBody>
          <a:bodyPr/>
          <a:lstStyle>
            <a:lvl1pPr>
              <a:defRPr sz="1753"/>
            </a:lvl1pPr>
            <a:lvl2pPr>
              <a:defRPr sz="1461"/>
            </a:lvl2pPr>
            <a:lvl3pPr>
              <a:defRPr sz="1315"/>
            </a:lvl3pPr>
            <a:lvl4pPr>
              <a:defRPr sz="1170"/>
            </a:lvl4pPr>
            <a:lvl5pPr>
              <a:defRPr sz="1170"/>
            </a:lvl5pPr>
            <a:lvl6pPr>
              <a:defRPr sz="1170"/>
            </a:lvl6pPr>
            <a:lvl7pPr>
              <a:defRPr sz="1170"/>
            </a:lvl7pPr>
            <a:lvl8pPr>
              <a:defRPr sz="1170"/>
            </a:lvl8pPr>
            <a:lvl9pPr>
              <a:defRPr sz="117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5" name="Teksto vietos rezervavimo ženklas 4"/>
          <p:cNvSpPr>
            <a:spLocks noGrp="1"/>
          </p:cNvSpPr>
          <p:nvPr>
            <p:ph type="body" sz="quarter" idx="3"/>
          </p:nvPr>
        </p:nvSpPr>
        <p:spPr>
          <a:xfrm>
            <a:off x="16458624" y="10745250"/>
            <a:ext cx="14321170" cy="4476362"/>
          </a:xfrm>
        </p:spPr>
        <p:txBody>
          <a:bodyPr anchor="b"/>
          <a:lstStyle>
            <a:lvl1pPr marL="0" indent="0">
              <a:buNone/>
              <a:defRPr sz="1753" b="1"/>
            </a:lvl1pPr>
            <a:lvl2pPr marL="334032" indent="0">
              <a:buNone/>
              <a:defRPr sz="1461" b="1"/>
            </a:lvl2pPr>
            <a:lvl3pPr marL="668060" indent="0">
              <a:buNone/>
              <a:defRPr sz="1315" b="1"/>
            </a:lvl3pPr>
            <a:lvl4pPr marL="1002092" indent="0">
              <a:buNone/>
              <a:defRPr sz="1170" b="1"/>
            </a:lvl4pPr>
            <a:lvl5pPr marL="1336120" indent="0">
              <a:buNone/>
              <a:defRPr sz="1170" b="1"/>
            </a:lvl5pPr>
            <a:lvl6pPr marL="1670151" indent="0">
              <a:buNone/>
              <a:defRPr sz="1170" b="1"/>
            </a:lvl6pPr>
            <a:lvl7pPr marL="2004181" indent="0">
              <a:buNone/>
              <a:defRPr sz="1170" b="1"/>
            </a:lvl7pPr>
            <a:lvl8pPr marL="2338210" indent="0">
              <a:buNone/>
              <a:defRPr sz="1170" b="1"/>
            </a:lvl8pPr>
            <a:lvl9pPr marL="2672241" indent="0">
              <a:buNone/>
              <a:defRPr sz="1170" b="1"/>
            </a:lvl9pPr>
          </a:lstStyle>
          <a:p>
            <a:pPr lvl="0"/>
            <a:r>
              <a:rPr lang="lt-LT"/>
              <a:t>Spustelėję redag. ruoš. teksto stilių</a:t>
            </a:r>
          </a:p>
        </p:txBody>
      </p:sp>
      <p:sp>
        <p:nvSpPr>
          <p:cNvPr id="6" name="Turinio vietos rezervavimo ženklas 5"/>
          <p:cNvSpPr>
            <a:spLocks noGrp="1"/>
          </p:cNvSpPr>
          <p:nvPr>
            <p:ph sz="quarter" idx="4"/>
          </p:nvPr>
        </p:nvSpPr>
        <p:spPr>
          <a:xfrm>
            <a:off x="16458624" y="15221615"/>
            <a:ext cx="14321170" cy="27655675"/>
          </a:xfrm>
        </p:spPr>
        <p:txBody>
          <a:bodyPr/>
          <a:lstStyle>
            <a:lvl1pPr>
              <a:defRPr sz="1753"/>
            </a:lvl1pPr>
            <a:lvl2pPr>
              <a:defRPr sz="1461"/>
            </a:lvl2pPr>
            <a:lvl3pPr>
              <a:defRPr sz="1315"/>
            </a:lvl3pPr>
            <a:lvl4pPr>
              <a:defRPr sz="1170"/>
            </a:lvl4pPr>
            <a:lvl5pPr>
              <a:defRPr sz="1170"/>
            </a:lvl5pPr>
            <a:lvl6pPr>
              <a:defRPr sz="1170"/>
            </a:lvl6pPr>
            <a:lvl7pPr>
              <a:defRPr sz="1170"/>
            </a:lvl7pPr>
            <a:lvl8pPr>
              <a:defRPr sz="1170"/>
            </a:lvl8pPr>
            <a:lvl9pPr>
              <a:defRPr sz="117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7" name="Rectangle 4">
            <a:extLst>
              <a:ext uri="{FF2B5EF4-FFF2-40B4-BE49-F238E27FC236}">
                <a16:creationId xmlns:a16="http://schemas.microsoft.com/office/drawing/2014/main" id="{821976B8-3975-3E4D-B502-827BBCF07062}"/>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8" name="Rectangle 5">
            <a:extLst>
              <a:ext uri="{FF2B5EF4-FFF2-40B4-BE49-F238E27FC236}">
                <a16:creationId xmlns:a16="http://schemas.microsoft.com/office/drawing/2014/main" id="{43F95D29-ED15-5244-B888-8E9E251A24C7}"/>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9" name="Rectangle 6">
            <a:extLst>
              <a:ext uri="{FF2B5EF4-FFF2-40B4-BE49-F238E27FC236}">
                <a16:creationId xmlns:a16="http://schemas.microsoft.com/office/drawing/2014/main" id="{43EFF684-62CD-BC45-B0B7-A6653B1506CD}"/>
              </a:ext>
            </a:extLst>
          </p:cNvPr>
          <p:cNvSpPr>
            <a:spLocks noGrp="1" noChangeArrowheads="1"/>
          </p:cNvSpPr>
          <p:nvPr>
            <p:ph type="sldNum" sz="quarter" idx="12"/>
          </p:nvPr>
        </p:nvSpPr>
        <p:spPr>
          <a:ln/>
        </p:spPr>
        <p:txBody>
          <a:bodyPr/>
          <a:lstStyle>
            <a:lvl1pPr>
              <a:defRPr/>
            </a:lvl1pPr>
          </a:lstStyle>
          <a:p>
            <a:fld id="{00D35940-A800-C945-9723-D3E70E4E50E6}" type="slidenum">
              <a:rPr lang="en-US" altLang="en-US"/>
              <a:pPr/>
              <a:t>‹#›</a:t>
            </a:fld>
            <a:endParaRPr lang="en-US" altLang="en-US"/>
          </a:p>
        </p:txBody>
      </p:sp>
    </p:spTree>
    <p:extLst>
      <p:ext uri="{BB962C8B-B14F-4D97-AF65-F5344CB8AC3E}">
        <p14:creationId xmlns:p14="http://schemas.microsoft.com/office/powerpoint/2010/main" val="1394709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p>
        </p:txBody>
      </p:sp>
      <p:sp>
        <p:nvSpPr>
          <p:cNvPr id="3" name="Rectangle 4">
            <a:extLst>
              <a:ext uri="{FF2B5EF4-FFF2-40B4-BE49-F238E27FC236}">
                <a16:creationId xmlns:a16="http://schemas.microsoft.com/office/drawing/2014/main" id="{46932926-8E8F-A544-999D-41225EB1EBFE}"/>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4" name="Rectangle 5">
            <a:extLst>
              <a:ext uri="{FF2B5EF4-FFF2-40B4-BE49-F238E27FC236}">
                <a16:creationId xmlns:a16="http://schemas.microsoft.com/office/drawing/2014/main" id="{421DA137-943D-0341-8AA8-C0ADA9D32890}"/>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5" name="Rectangle 6">
            <a:extLst>
              <a:ext uri="{FF2B5EF4-FFF2-40B4-BE49-F238E27FC236}">
                <a16:creationId xmlns:a16="http://schemas.microsoft.com/office/drawing/2014/main" id="{4F55C356-06C3-F348-A3AE-36CE859ACDDC}"/>
              </a:ext>
            </a:extLst>
          </p:cNvPr>
          <p:cNvSpPr>
            <a:spLocks noGrp="1" noChangeArrowheads="1"/>
          </p:cNvSpPr>
          <p:nvPr>
            <p:ph type="sldNum" sz="quarter" idx="12"/>
          </p:nvPr>
        </p:nvSpPr>
        <p:spPr>
          <a:ln/>
        </p:spPr>
        <p:txBody>
          <a:bodyPr/>
          <a:lstStyle>
            <a:lvl1pPr>
              <a:defRPr/>
            </a:lvl1pPr>
          </a:lstStyle>
          <a:p>
            <a:fld id="{EBCF3199-CC6C-8E42-9590-4E70305286A8}" type="slidenum">
              <a:rPr lang="en-US" altLang="en-US"/>
              <a:pPr/>
              <a:t>‹#›</a:t>
            </a:fld>
            <a:endParaRPr lang="en-US" altLang="en-US"/>
          </a:p>
        </p:txBody>
      </p:sp>
    </p:spTree>
    <p:extLst>
      <p:ext uri="{BB962C8B-B14F-4D97-AF65-F5344CB8AC3E}">
        <p14:creationId xmlns:p14="http://schemas.microsoft.com/office/powerpoint/2010/main" val="365268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1C9DF80-6778-9A40-BAE6-8090B51EC6C5}"/>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3" name="Rectangle 5">
            <a:extLst>
              <a:ext uri="{FF2B5EF4-FFF2-40B4-BE49-F238E27FC236}">
                <a16:creationId xmlns:a16="http://schemas.microsoft.com/office/drawing/2014/main" id="{9A65374B-6D9F-3741-95BC-5B22892A8F39}"/>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4" name="Rectangle 6">
            <a:extLst>
              <a:ext uri="{FF2B5EF4-FFF2-40B4-BE49-F238E27FC236}">
                <a16:creationId xmlns:a16="http://schemas.microsoft.com/office/drawing/2014/main" id="{BF1A3788-97BE-A74F-BC9D-1EED1E8FE404}"/>
              </a:ext>
            </a:extLst>
          </p:cNvPr>
          <p:cNvSpPr>
            <a:spLocks noGrp="1" noChangeArrowheads="1"/>
          </p:cNvSpPr>
          <p:nvPr>
            <p:ph type="sldNum" sz="quarter" idx="12"/>
          </p:nvPr>
        </p:nvSpPr>
        <p:spPr>
          <a:ln/>
        </p:spPr>
        <p:txBody>
          <a:bodyPr/>
          <a:lstStyle>
            <a:lvl1pPr>
              <a:defRPr/>
            </a:lvl1pPr>
          </a:lstStyle>
          <a:p>
            <a:fld id="{33AE11B9-EFC0-CB4D-BC28-5D5C7D070AA2}" type="slidenum">
              <a:rPr lang="en-US" altLang="en-US"/>
              <a:pPr/>
              <a:t>‹#›</a:t>
            </a:fld>
            <a:endParaRPr lang="en-US" altLang="en-US"/>
          </a:p>
        </p:txBody>
      </p:sp>
    </p:spTree>
    <p:extLst>
      <p:ext uri="{BB962C8B-B14F-4D97-AF65-F5344CB8AC3E}">
        <p14:creationId xmlns:p14="http://schemas.microsoft.com/office/powerpoint/2010/main" val="1434274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619501" y="1911040"/>
            <a:ext cx="10659141" cy="8133004"/>
          </a:xfrm>
        </p:spPr>
        <p:txBody>
          <a:bodyPr anchor="b"/>
          <a:lstStyle>
            <a:lvl1pPr algn="l">
              <a:defRPr sz="1461" b="1"/>
            </a:lvl1pPr>
          </a:lstStyle>
          <a:p>
            <a:r>
              <a:rPr lang="lt-LT"/>
              <a:t>Spustelėję redag. ruoš. pavad. stilių</a:t>
            </a:r>
          </a:p>
        </p:txBody>
      </p:sp>
      <p:sp>
        <p:nvSpPr>
          <p:cNvPr id="3" name="Turinio vietos rezervavimo ženklas 2"/>
          <p:cNvSpPr>
            <a:spLocks noGrp="1"/>
          </p:cNvSpPr>
          <p:nvPr>
            <p:ph idx="1"/>
          </p:nvPr>
        </p:nvSpPr>
        <p:spPr>
          <a:xfrm>
            <a:off x="12667694" y="1911034"/>
            <a:ext cx="18112101" cy="40966249"/>
          </a:xfrm>
        </p:spPr>
        <p:txBody>
          <a:bodyPr/>
          <a:lstStyle>
            <a:lvl1pPr>
              <a:defRPr sz="2338"/>
            </a:lvl1pPr>
            <a:lvl2pPr>
              <a:defRPr sz="2045"/>
            </a:lvl2pPr>
            <a:lvl3pPr>
              <a:defRPr sz="1753"/>
            </a:lvl3pPr>
            <a:lvl4pPr>
              <a:defRPr sz="1461"/>
            </a:lvl4pPr>
            <a:lvl5pPr>
              <a:defRPr sz="1461"/>
            </a:lvl5pPr>
            <a:lvl6pPr>
              <a:defRPr sz="1461"/>
            </a:lvl6pPr>
            <a:lvl7pPr>
              <a:defRPr sz="1461"/>
            </a:lvl7pPr>
            <a:lvl8pPr>
              <a:defRPr sz="1461"/>
            </a:lvl8pPr>
            <a:lvl9pPr>
              <a:defRPr sz="1461"/>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Teksto vietos rezervavimo ženklas 3"/>
          <p:cNvSpPr>
            <a:spLocks noGrp="1"/>
          </p:cNvSpPr>
          <p:nvPr>
            <p:ph type="body" sz="half" idx="2"/>
          </p:nvPr>
        </p:nvSpPr>
        <p:spPr>
          <a:xfrm>
            <a:off x="1619501" y="10044050"/>
            <a:ext cx="10659141" cy="32833242"/>
          </a:xfrm>
        </p:spPr>
        <p:txBody>
          <a:bodyPr/>
          <a:lstStyle>
            <a:lvl1pPr marL="0" indent="0">
              <a:buNone/>
              <a:defRPr sz="1023"/>
            </a:lvl1pPr>
            <a:lvl2pPr marL="334032" indent="0">
              <a:buNone/>
              <a:defRPr sz="876"/>
            </a:lvl2pPr>
            <a:lvl3pPr marL="668060" indent="0">
              <a:buNone/>
              <a:defRPr sz="731"/>
            </a:lvl3pPr>
            <a:lvl4pPr marL="1002092" indent="0">
              <a:buNone/>
              <a:defRPr sz="657"/>
            </a:lvl4pPr>
            <a:lvl5pPr marL="1336120" indent="0">
              <a:buNone/>
              <a:defRPr sz="657"/>
            </a:lvl5pPr>
            <a:lvl6pPr marL="1670151" indent="0">
              <a:buNone/>
              <a:defRPr sz="657"/>
            </a:lvl6pPr>
            <a:lvl7pPr marL="2004181" indent="0">
              <a:buNone/>
              <a:defRPr sz="657"/>
            </a:lvl7pPr>
            <a:lvl8pPr marL="2338210" indent="0">
              <a:buNone/>
              <a:defRPr sz="657"/>
            </a:lvl8pPr>
            <a:lvl9pPr marL="2672241" indent="0">
              <a:buNone/>
              <a:defRPr sz="657"/>
            </a:lvl9pPr>
          </a:lstStyle>
          <a:p>
            <a:pPr lvl="0"/>
            <a:r>
              <a:rPr lang="lt-LT"/>
              <a:t>Spustelėję redag. ruoš. teksto stilių</a:t>
            </a:r>
          </a:p>
        </p:txBody>
      </p:sp>
      <p:sp>
        <p:nvSpPr>
          <p:cNvPr id="5" name="Rectangle 4">
            <a:extLst>
              <a:ext uri="{FF2B5EF4-FFF2-40B4-BE49-F238E27FC236}">
                <a16:creationId xmlns:a16="http://schemas.microsoft.com/office/drawing/2014/main" id="{150555E6-88FE-0544-92F4-7F90343D74F4}"/>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6" name="Rectangle 5">
            <a:extLst>
              <a:ext uri="{FF2B5EF4-FFF2-40B4-BE49-F238E27FC236}">
                <a16:creationId xmlns:a16="http://schemas.microsoft.com/office/drawing/2014/main" id="{301E33BB-E76C-3049-B214-D97122DD7F07}"/>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7" name="Rectangle 6">
            <a:extLst>
              <a:ext uri="{FF2B5EF4-FFF2-40B4-BE49-F238E27FC236}">
                <a16:creationId xmlns:a16="http://schemas.microsoft.com/office/drawing/2014/main" id="{50FA556E-351B-4642-AB8C-2DB58CB9FF3E}"/>
              </a:ext>
            </a:extLst>
          </p:cNvPr>
          <p:cNvSpPr>
            <a:spLocks noGrp="1" noChangeArrowheads="1"/>
          </p:cNvSpPr>
          <p:nvPr>
            <p:ph type="sldNum" sz="quarter" idx="12"/>
          </p:nvPr>
        </p:nvSpPr>
        <p:spPr>
          <a:ln/>
        </p:spPr>
        <p:txBody>
          <a:bodyPr/>
          <a:lstStyle>
            <a:lvl1pPr>
              <a:defRPr/>
            </a:lvl1pPr>
          </a:lstStyle>
          <a:p>
            <a:fld id="{AB67E167-8533-5A4D-B911-F4BFC2224127}" type="slidenum">
              <a:rPr lang="en-US" altLang="en-US"/>
              <a:pPr/>
              <a:t>‹#›</a:t>
            </a:fld>
            <a:endParaRPr lang="en-US" altLang="en-US"/>
          </a:p>
        </p:txBody>
      </p:sp>
    </p:spTree>
    <p:extLst>
      <p:ext uri="{BB962C8B-B14F-4D97-AF65-F5344CB8AC3E}">
        <p14:creationId xmlns:p14="http://schemas.microsoft.com/office/powerpoint/2010/main" val="2016167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6350256" y="33598651"/>
            <a:ext cx="19439805" cy="3967742"/>
          </a:xfrm>
        </p:spPr>
        <p:txBody>
          <a:bodyPr anchor="b"/>
          <a:lstStyle>
            <a:lvl1pPr algn="l">
              <a:defRPr sz="1461" b="1"/>
            </a:lvl1pPr>
          </a:lstStyle>
          <a:p>
            <a:r>
              <a:rPr lang="lt-LT"/>
              <a:t>Spustelėję redag. ruoš. pavad. stilių</a:t>
            </a:r>
          </a:p>
        </p:txBody>
      </p:sp>
      <p:sp>
        <p:nvSpPr>
          <p:cNvPr id="3" name="Paveikslėlio vietos rezervavimo ženklas 2"/>
          <p:cNvSpPr>
            <a:spLocks noGrp="1"/>
          </p:cNvSpPr>
          <p:nvPr>
            <p:ph type="pic" idx="1"/>
          </p:nvPr>
        </p:nvSpPr>
        <p:spPr>
          <a:xfrm>
            <a:off x="6350256" y="4288724"/>
            <a:ext cx="19439805" cy="28798838"/>
          </a:xfrm>
        </p:spPr>
        <p:txBody>
          <a:bodyPr/>
          <a:lstStyle>
            <a:lvl1pPr marL="0" indent="0">
              <a:buNone/>
              <a:defRPr sz="2338"/>
            </a:lvl1pPr>
            <a:lvl2pPr marL="334032" indent="0">
              <a:buNone/>
              <a:defRPr sz="2045"/>
            </a:lvl2pPr>
            <a:lvl3pPr marL="668060" indent="0">
              <a:buNone/>
              <a:defRPr sz="1753"/>
            </a:lvl3pPr>
            <a:lvl4pPr marL="1002092" indent="0">
              <a:buNone/>
              <a:defRPr sz="1461"/>
            </a:lvl4pPr>
            <a:lvl5pPr marL="1336120" indent="0">
              <a:buNone/>
              <a:defRPr sz="1461"/>
            </a:lvl5pPr>
            <a:lvl6pPr marL="1670151" indent="0">
              <a:buNone/>
              <a:defRPr sz="1461"/>
            </a:lvl6pPr>
            <a:lvl7pPr marL="2004181" indent="0">
              <a:buNone/>
              <a:defRPr sz="1461"/>
            </a:lvl7pPr>
            <a:lvl8pPr marL="2338210" indent="0">
              <a:buNone/>
              <a:defRPr sz="1461"/>
            </a:lvl8pPr>
            <a:lvl9pPr marL="2672241" indent="0">
              <a:buNone/>
              <a:defRPr sz="1461"/>
            </a:lvl9pPr>
          </a:lstStyle>
          <a:p>
            <a:pPr lvl="0"/>
            <a:endParaRPr lang="lt-LT" noProof="0"/>
          </a:p>
        </p:txBody>
      </p:sp>
      <p:sp>
        <p:nvSpPr>
          <p:cNvPr id="4" name="Teksto vietos rezervavimo ženklas 3"/>
          <p:cNvSpPr>
            <a:spLocks noGrp="1"/>
          </p:cNvSpPr>
          <p:nvPr>
            <p:ph type="body" sz="half" idx="2"/>
          </p:nvPr>
        </p:nvSpPr>
        <p:spPr>
          <a:xfrm>
            <a:off x="6350256" y="37566390"/>
            <a:ext cx="19439805" cy="5631872"/>
          </a:xfrm>
        </p:spPr>
        <p:txBody>
          <a:bodyPr/>
          <a:lstStyle>
            <a:lvl1pPr marL="0" indent="0">
              <a:buNone/>
              <a:defRPr sz="1023"/>
            </a:lvl1pPr>
            <a:lvl2pPr marL="334032" indent="0">
              <a:buNone/>
              <a:defRPr sz="876"/>
            </a:lvl2pPr>
            <a:lvl3pPr marL="668060" indent="0">
              <a:buNone/>
              <a:defRPr sz="731"/>
            </a:lvl3pPr>
            <a:lvl4pPr marL="1002092" indent="0">
              <a:buNone/>
              <a:defRPr sz="657"/>
            </a:lvl4pPr>
            <a:lvl5pPr marL="1336120" indent="0">
              <a:buNone/>
              <a:defRPr sz="657"/>
            </a:lvl5pPr>
            <a:lvl6pPr marL="1670151" indent="0">
              <a:buNone/>
              <a:defRPr sz="657"/>
            </a:lvl6pPr>
            <a:lvl7pPr marL="2004181" indent="0">
              <a:buNone/>
              <a:defRPr sz="657"/>
            </a:lvl7pPr>
            <a:lvl8pPr marL="2338210" indent="0">
              <a:buNone/>
              <a:defRPr sz="657"/>
            </a:lvl8pPr>
            <a:lvl9pPr marL="2672241" indent="0">
              <a:buNone/>
              <a:defRPr sz="657"/>
            </a:lvl9pPr>
          </a:lstStyle>
          <a:p>
            <a:pPr lvl="0"/>
            <a:r>
              <a:rPr lang="lt-LT"/>
              <a:t>Spustelėję redag. ruoš. teksto stilių</a:t>
            </a:r>
          </a:p>
        </p:txBody>
      </p:sp>
      <p:sp>
        <p:nvSpPr>
          <p:cNvPr id="5" name="Rectangle 4">
            <a:extLst>
              <a:ext uri="{FF2B5EF4-FFF2-40B4-BE49-F238E27FC236}">
                <a16:creationId xmlns:a16="http://schemas.microsoft.com/office/drawing/2014/main" id="{66EF1D8A-E5FB-3D4F-BF71-11ED4065D69A}"/>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6" name="Rectangle 5">
            <a:extLst>
              <a:ext uri="{FF2B5EF4-FFF2-40B4-BE49-F238E27FC236}">
                <a16:creationId xmlns:a16="http://schemas.microsoft.com/office/drawing/2014/main" id="{39D6735B-8E35-1748-987A-748B0A7A0EA0}"/>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7" name="Rectangle 6">
            <a:extLst>
              <a:ext uri="{FF2B5EF4-FFF2-40B4-BE49-F238E27FC236}">
                <a16:creationId xmlns:a16="http://schemas.microsoft.com/office/drawing/2014/main" id="{92DE9F28-D268-E142-817F-F8302A2A3ACB}"/>
              </a:ext>
            </a:extLst>
          </p:cNvPr>
          <p:cNvSpPr>
            <a:spLocks noGrp="1" noChangeArrowheads="1"/>
          </p:cNvSpPr>
          <p:nvPr>
            <p:ph type="sldNum" sz="quarter" idx="12"/>
          </p:nvPr>
        </p:nvSpPr>
        <p:spPr>
          <a:ln/>
        </p:spPr>
        <p:txBody>
          <a:bodyPr/>
          <a:lstStyle>
            <a:lvl1pPr>
              <a:defRPr/>
            </a:lvl1pPr>
          </a:lstStyle>
          <a:p>
            <a:fld id="{5699BA76-2001-3E4D-A4A8-B2A76F1CA7CF}" type="slidenum">
              <a:rPr lang="en-US" altLang="en-US"/>
              <a:pPr/>
              <a:t>‹#›</a:t>
            </a:fld>
            <a:endParaRPr lang="en-US" altLang="en-US"/>
          </a:p>
        </p:txBody>
      </p:sp>
    </p:spTree>
    <p:extLst>
      <p:ext uri="{BB962C8B-B14F-4D97-AF65-F5344CB8AC3E}">
        <p14:creationId xmlns:p14="http://schemas.microsoft.com/office/powerpoint/2010/main" val="1308252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p>
        </p:txBody>
      </p:sp>
      <p:sp>
        <p:nvSpPr>
          <p:cNvPr id="3" name="Vertikalaus teksto vietos rezervavimo ženklas 2"/>
          <p:cNvSpPr>
            <a:spLocks noGrp="1"/>
          </p:cNvSpPr>
          <p:nvPr>
            <p:ph type="body" orient="vert" idx="1"/>
          </p:nvPr>
        </p:nvSpPr>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Rectangle 4">
            <a:extLst>
              <a:ext uri="{FF2B5EF4-FFF2-40B4-BE49-F238E27FC236}">
                <a16:creationId xmlns:a16="http://schemas.microsoft.com/office/drawing/2014/main" id="{E0103FD8-1C73-A84D-B24E-13FA4C01D861}"/>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5" name="Rectangle 5">
            <a:extLst>
              <a:ext uri="{FF2B5EF4-FFF2-40B4-BE49-F238E27FC236}">
                <a16:creationId xmlns:a16="http://schemas.microsoft.com/office/drawing/2014/main" id="{AD37C42F-4031-AE46-BF40-74091856A178}"/>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6" name="Rectangle 6">
            <a:extLst>
              <a:ext uri="{FF2B5EF4-FFF2-40B4-BE49-F238E27FC236}">
                <a16:creationId xmlns:a16="http://schemas.microsoft.com/office/drawing/2014/main" id="{AAAF5457-B0F7-9548-A124-19DB9D904406}"/>
              </a:ext>
            </a:extLst>
          </p:cNvPr>
          <p:cNvSpPr>
            <a:spLocks noGrp="1" noChangeArrowheads="1"/>
          </p:cNvSpPr>
          <p:nvPr>
            <p:ph type="sldNum" sz="quarter" idx="12"/>
          </p:nvPr>
        </p:nvSpPr>
        <p:spPr>
          <a:ln/>
        </p:spPr>
        <p:txBody>
          <a:bodyPr/>
          <a:lstStyle>
            <a:lvl1pPr>
              <a:defRPr/>
            </a:lvl1pPr>
          </a:lstStyle>
          <a:p>
            <a:fld id="{90B5553E-EB5A-444C-8ABE-3630EA1B18EA}" type="slidenum">
              <a:rPr lang="en-US" altLang="en-US"/>
              <a:pPr/>
              <a:t>‹#›</a:t>
            </a:fld>
            <a:endParaRPr lang="en-US" altLang="en-US"/>
          </a:p>
        </p:txBody>
      </p:sp>
    </p:spTree>
    <p:extLst>
      <p:ext uri="{BB962C8B-B14F-4D97-AF65-F5344CB8AC3E}">
        <p14:creationId xmlns:p14="http://schemas.microsoft.com/office/powerpoint/2010/main" val="3841264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23084260" y="4266496"/>
            <a:ext cx="6884614" cy="38398450"/>
          </a:xfrm>
        </p:spPr>
        <p:txBody>
          <a:bodyPr vert="eaVert"/>
          <a:lstStyle/>
          <a:p>
            <a:r>
              <a:rPr lang="lt-LT"/>
              <a:t>Spustelėję redag. ruoš. pavad. stilių</a:t>
            </a:r>
          </a:p>
        </p:txBody>
      </p:sp>
      <p:sp>
        <p:nvSpPr>
          <p:cNvPr id="3" name="Vertikalaus teksto vietos rezervavimo ženklas 2"/>
          <p:cNvSpPr>
            <a:spLocks noGrp="1"/>
          </p:cNvSpPr>
          <p:nvPr>
            <p:ph type="body" orient="vert" idx="1"/>
          </p:nvPr>
        </p:nvSpPr>
        <p:spPr>
          <a:xfrm>
            <a:off x="2430420" y="4266496"/>
            <a:ext cx="20541345" cy="38398450"/>
          </a:xfr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Rectangle 4">
            <a:extLst>
              <a:ext uri="{FF2B5EF4-FFF2-40B4-BE49-F238E27FC236}">
                <a16:creationId xmlns:a16="http://schemas.microsoft.com/office/drawing/2014/main" id="{EDDBBFEF-B390-A74A-A3C3-AA2A052B3911}"/>
              </a:ext>
            </a:extLst>
          </p:cNvPr>
          <p:cNvSpPr>
            <a:spLocks noGrp="1" noChangeArrowheads="1"/>
          </p:cNvSpPr>
          <p:nvPr>
            <p:ph type="dt" sz="half" idx="10"/>
          </p:nvPr>
        </p:nvSpPr>
        <p:spPr>
          <a:ln/>
        </p:spPr>
        <p:txBody>
          <a:bodyPr/>
          <a:lstStyle>
            <a:lvl1pPr>
              <a:defRPr/>
            </a:lvl1pPr>
          </a:lstStyle>
          <a:p>
            <a:pPr>
              <a:defRPr/>
            </a:pPr>
            <a:endParaRPr lang="en-US" altLang="lt-LT"/>
          </a:p>
        </p:txBody>
      </p:sp>
      <p:sp>
        <p:nvSpPr>
          <p:cNvPr id="5" name="Rectangle 5">
            <a:extLst>
              <a:ext uri="{FF2B5EF4-FFF2-40B4-BE49-F238E27FC236}">
                <a16:creationId xmlns:a16="http://schemas.microsoft.com/office/drawing/2014/main" id="{C3042560-C221-BC49-8DE8-57C467B18B6B}"/>
              </a:ext>
            </a:extLst>
          </p:cNvPr>
          <p:cNvSpPr>
            <a:spLocks noGrp="1" noChangeArrowheads="1"/>
          </p:cNvSpPr>
          <p:nvPr>
            <p:ph type="ftr" sz="quarter" idx="11"/>
          </p:nvPr>
        </p:nvSpPr>
        <p:spPr>
          <a:ln/>
        </p:spPr>
        <p:txBody>
          <a:bodyPr/>
          <a:lstStyle>
            <a:lvl1pPr>
              <a:defRPr/>
            </a:lvl1pPr>
          </a:lstStyle>
          <a:p>
            <a:pPr>
              <a:defRPr/>
            </a:pPr>
            <a:endParaRPr lang="en-US" altLang="lt-LT"/>
          </a:p>
        </p:txBody>
      </p:sp>
      <p:sp>
        <p:nvSpPr>
          <p:cNvPr id="6" name="Rectangle 6">
            <a:extLst>
              <a:ext uri="{FF2B5EF4-FFF2-40B4-BE49-F238E27FC236}">
                <a16:creationId xmlns:a16="http://schemas.microsoft.com/office/drawing/2014/main" id="{3ED00C4D-4F59-444F-9FD4-82FEE9982D3A}"/>
              </a:ext>
            </a:extLst>
          </p:cNvPr>
          <p:cNvSpPr>
            <a:spLocks noGrp="1" noChangeArrowheads="1"/>
          </p:cNvSpPr>
          <p:nvPr>
            <p:ph type="sldNum" sz="quarter" idx="12"/>
          </p:nvPr>
        </p:nvSpPr>
        <p:spPr>
          <a:ln/>
        </p:spPr>
        <p:txBody>
          <a:bodyPr/>
          <a:lstStyle>
            <a:lvl1pPr>
              <a:defRPr/>
            </a:lvl1pPr>
          </a:lstStyle>
          <a:p>
            <a:fld id="{77D43A39-A043-024A-B3E4-BFD9120A3A9E}" type="slidenum">
              <a:rPr lang="en-US" altLang="en-US"/>
              <a:pPr/>
              <a:t>‹#›</a:t>
            </a:fld>
            <a:endParaRPr lang="en-US" altLang="en-US"/>
          </a:p>
        </p:txBody>
      </p:sp>
    </p:spTree>
    <p:extLst>
      <p:ext uri="{BB962C8B-B14F-4D97-AF65-F5344CB8AC3E}">
        <p14:creationId xmlns:p14="http://schemas.microsoft.com/office/powerpoint/2010/main" val="3662432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E9D7763-7437-BE47-88D2-3BA916322F93}"/>
              </a:ext>
            </a:extLst>
          </p:cNvPr>
          <p:cNvSpPr>
            <a:spLocks noGrp="1" noChangeArrowheads="1"/>
          </p:cNvSpPr>
          <p:nvPr>
            <p:ph type="title"/>
          </p:nvPr>
        </p:nvSpPr>
        <p:spPr bwMode="auto">
          <a:xfrm>
            <a:off x="2430500" y="4264850"/>
            <a:ext cx="27538288" cy="8000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26714" tIns="213357" rIns="426714" bIns="213357"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5A724FEB-E25C-4A49-98AD-84C35B7B5388}"/>
              </a:ext>
            </a:extLst>
          </p:cNvPr>
          <p:cNvSpPr>
            <a:spLocks noGrp="1" noChangeArrowheads="1"/>
          </p:cNvSpPr>
          <p:nvPr>
            <p:ph type="body" idx="1"/>
          </p:nvPr>
        </p:nvSpPr>
        <p:spPr bwMode="auto">
          <a:xfrm>
            <a:off x="2430500" y="13865167"/>
            <a:ext cx="27538288" cy="28799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26714" tIns="213357" rIns="426714" bIns="213357"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256D9520-CFBD-4AD0-B462-9AB551C5A16F}"/>
              </a:ext>
            </a:extLst>
          </p:cNvPr>
          <p:cNvSpPr>
            <a:spLocks noGrp="1" noChangeArrowheads="1"/>
          </p:cNvSpPr>
          <p:nvPr>
            <p:ph type="dt" sz="half" idx="2"/>
          </p:nvPr>
        </p:nvSpPr>
        <p:spPr bwMode="auto">
          <a:xfrm>
            <a:off x="2430501" y="43733216"/>
            <a:ext cx="6750631" cy="3199518"/>
          </a:xfrm>
          <a:prstGeom prst="rect">
            <a:avLst/>
          </a:prstGeom>
          <a:noFill/>
          <a:ln>
            <a:noFill/>
          </a:ln>
          <a:effectLst/>
          <a:extLst>
            <a:ext uri="{909E8E84-426E-40dd-AFC4-6F175D3DCCD1}"/>
            <a:ext uri="{91240B29-F687-4f45-9708-019B960494DF}"/>
            <a:ext uri="{AF507438-7753-43e0-B8FC-AC1667EBCBE1}"/>
          </a:extLst>
        </p:spPr>
        <p:txBody>
          <a:bodyPr vert="horz" wrap="square" lIns="426714" tIns="213357" rIns="426714" bIns="213357" numCol="1" anchor="t" anchorCtr="0" compatLnSpc="1">
            <a:prstTxWarp prst="textNoShape">
              <a:avLst/>
            </a:prstTxWarp>
          </a:bodyPr>
          <a:lstStyle>
            <a:lvl1pPr>
              <a:defRPr sz="4666">
                <a:ea typeface="MS PGothic" panose="020B0600070205080204" pitchFamily="34" charset="-128"/>
              </a:defRPr>
            </a:lvl1pPr>
          </a:lstStyle>
          <a:p>
            <a:pPr>
              <a:defRPr/>
            </a:pPr>
            <a:endParaRPr lang="en-US" altLang="lt-LT"/>
          </a:p>
        </p:txBody>
      </p:sp>
      <p:sp>
        <p:nvSpPr>
          <p:cNvPr id="1029" name="Rectangle 5">
            <a:extLst>
              <a:ext uri="{FF2B5EF4-FFF2-40B4-BE49-F238E27FC236}">
                <a16:creationId xmlns:a16="http://schemas.microsoft.com/office/drawing/2014/main" id="{177339E5-D4F0-4162-959E-95AC3B467FBC}"/>
              </a:ext>
            </a:extLst>
          </p:cNvPr>
          <p:cNvSpPr>
            <a:spLocks noGrp="1" noChangeArrowheads="1"/>
          </p:cNvSpPr>
          <p:nvPr>
            <p:ph type="ftr" sz="quarter" idx="3"/>
          </p:nvPr>
        </p:nvSpPr>
        <p:spPr bwMode="auto">
          <a:xfrm>
            <a:off x="11069062" y="43733216"/>
            <a:ext cx="10261164" cy="3199518"/>
          </a:xfrm>
          <a:prstGeom prst="rect">
            <a:avLst/>
          </a:prstGeom>
          <a:noFill/>
          <a:ln>
            <a:noFill/>
          </a:ln>
          <a:effectLst/>
          <a:extLst>
            <a:ext uri="{909E8E84-426E-40dd-AFC4-6F175D3DCCD1}"/>
            <a:ext uri="{91240B29-F687-4f45-9708-019B960494DF}"/>
            <a:ext uri="{AF507438-7753-43e0-B8FC-AC1667EBCBE1}"/>
          </a:extLst>
        </p:spPr>
        <p:txBody>
          <a:bodyPr vert="horz" wrap="square" lIns="426714" tIns="213357" rIns="426714" bIns="213357" numCol="1" anchor="t" anchorCtr="0" compatLnSpc="1">
            <a:prstTxWarp prst="textNoShape">
              <a:avLst/>
            </a:prstTxWarp>
          </a:bodyPr>
          <a:lstStyle>
            <a:lvl1pPr algn="ctr">
              <a:defRPr sz="4666">
                <a:ea typeface="MS PGothic" panose="020B0600070205080204" pitchFamily="34" charset="-128"/>
              </a:defRPr>
            </a:lvl1pPr>
          </a:lstStyle>
          <a:p>
            <a:pPr>
              <a:defRPr/>
            </a:pPr>
            <a:endParaRPr lang="en-US" altLang="lt-LT"/>
          </a:p>
        </p:txBody>
      </p:sp>
      <p:sp>
        <p:nvSpPr>
          <p:cNvPr id="1030" name="Rectangle 6">
            <a:extLst>
              <a:ext uri="{FF2B5EF4-FFF2-40B4-BE49-F238E27FC236}">
                <a16:creationId xmlns:a16="http://schemas.microsoft.com/office/drawing/2014/main" id="{F7D4A45F-80C1-4BE1-8A4E-2F8C92731FEB}"/>
              </a:ext>
            </a:extLst>
          </p:cNvPr>
          <p:cNvSpPr>
            <a:spLocks noGrp="1" noChangeArrowheads="1"/>
          </p:cNvSpPr>
          <p:nvPr>
            <p:ph type="sldNum" sz="quarter" idx="4"/>
          </p:nvPr>
        </p:nvSpPr>
        <p:spPr bwMode="auto">
          <a:xfrm>
            <a:off x="23218160" y="43733216"/>
            <a:ext cx="6750631" cy="3199518"/>
          </a:xfrm>
          <a:prstGeom prst="rect">
            <a:avLst/>
          </a:prstGeom>
          <a:noFill/>
          <a:ln>
            <a:noFill/>
          </a:ln>
          <a:effectLst/>
          <a:extLst>
            <a:ext uri="{909E8E84-426E-40dd-AFC4-6F175D3DCCD1}"/>
            <a:ext uri="{91240B29-F687-4f45-9708-019B960494DF}"/>
            <a:ext uri="{AF507438-7753-43e0-B8FC-AC1667EBCBE1}"/>
          </a:extLst>
        </p:spPr>
        <p:txBody>
          <a:bodyPr vert="horz" wrap="square" lIns="426714" tIns="213357" rIns="426714" bIns="213357" numCol="1" anchor="t" anchorCtr="0" compatLnSpc="1">
            <a:prstTxWarp prst="textNoShape">
              <a:avLst/>
            </a:prstTxWarp>
          </a:bodyPr>
          <a:lstStyle>
            <a:lvl1pPr algn="r">
              <a:defRPr sz="4666"/>
            </a:lvl1pPr>
          </a:lstStyle>
          <a:p>
            <a:fld id="{B034129C-FE37-5640-A175-188F3C3B97B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115546" rtl="0" eaLnBrk="0" fontAlgn="base" hangingPunct="0">
        <a:spcBef>
          <a:spcPct val="0"/>
        </a:spcBef>
        <a:spcAft>
          <a:spcPct val="0"/>
        </a:spcAft>
        <a:defRPr sz="14843">
          <a:solidFill>
            <a:schemeClr val="tx2"/>
          </a:solidFill>
          <a:latin typeface="+mj-lt"/>
          <a:ea typeface="ＭＳ Ｐゴシック" panose="020B0600070205080204" pitchFamily="34" charset="-128"/>
          <a:cs typeface="ＭＳ Ｐゴシック" charset="0"/>
        </a:defRPr>
      </a:lvl1pPr>
      <a:lvl2pPr algn="ctr" defTabSz="3115546" rtl="0" eaLnBrk="0" fontAlgn="base" hangingPunct="0">
        <a:spcBef>
          <a:spcPct val="0"/>
        </a:spcBef>
        <a:spcAft>
          <a:spcPct val="0"/>
        </a:spcAft>
        <a:defRPr sz="14843">
          <a:solidFill>
            <a:schemeClr val="tx2"/>
          </a:solidFill>
          <a:latin typeface="Times New Roman" pitchFamily="18" charset="0"/>
          <a:ea typeface="ＭＳ Ｐゴシック" panose="020B0600070205080204" pitchFamily="34" charset="-128"/>
          <a:cs typeface="ＭＳ Ｐゴシック" charset="0"/>
        </a:defRPr>
      </a:lvl2pPr>
      <a:lvl3pPr algn="ctr" defTabSz="3115546" rtl="0" eaLnBrk="0" fontAlgn="base" hangingPunct="0">
        <a:spcBef>
          <a:spcPct val="0"/>
        </a:spcBef>
        <a:spcAft>
          <a:spcPct val="0"/>
        </a:spcAft>
        <a:defRPr sz="14843">
          <a:solidFill>
            <a:schemeClr val="tx2"/>
          </a:solidFill>
          <a:latin typeface="Times New Roman" pitchFamily="18" charset="0"/>
          <a:ea typeface="ＭＳ Ｐゴシック" panose="020B0600070205080204" pitchFamily="34" charset="-128"/>
          <a:cs typeface="ＭＳ Ｐゴシック" charset="0"/>
        </a:defRPr>
      </a:lvl3pPr>
      <a:lvl4pPr algn="ctr" defTabSz="3115546" rtl="0" eaLnBrk="0" fontAlgn="base" hangingPunct="0">
        <a:spcBef>
          <a:spcPct val="0"/>
        </a:spcBef>
        <a:spcAft>
          <a:spcPct val="0"/>
        </a:spcAft>
        <a:defRPr sz="14843">
          <a:solidFill>
            <a:schemeClr val="tx2"/>
          </a:solidFill>
          <a:latin typeface="Times New Roman" pitchFamily="18" charset="0"/>
          <a:ea typeface="ＭＳ Ｐゴシック" panose="020B0600070205080204" pitchFamily="34" charset="-128"/>
          <a:cs typeface="ＭＳ Ｐゴシック" charset="0"/>
        </a:defRPr>
      </a:lvl4pPr>
      <a:lvl5pPr algn="ctr" defTabSz="3115546" rtl="0" eaLnBrk="0" fontAlgn="base" hangingPunct="0">
        <a:spcBef>
          <a:spcPct val="0"/>
        </a:spcBef>
        <a:spcAft>
          <a:spcPct val="0"/>
        </a:spcAft>
        <a:defRPr sz="14843">
          <a:solidFill>
            <a:schemeClr val="tx2"/>
          </a:solidFill>
          <a:latin typeface="Times New Roman" pitchFamily="18" charset="0"/>
          <a:ea typeface="ＭＳ Ｐゴシック" panose="020B0600070205080204" pitchFamily="34" charset="-128"/>
          <a:cs typeface="ＭＳ Ｐゴシック" charset="0"/>
        </a:defRPr>
      </a:lvl5pPr>
      <a:lvl6pPr marL="334032" algn="ctr" defTabSz="3117614" rtl="0" eaLnBrk="0" fontAlgn="base" hangingPunct="0">
        <a:spcBef>
          <a:spcPct val="0"/>
        </a:spcBef>
        <a:spcAft>
          <a:spcPct val="0"/>
        </a:spcAft>
        <a:defRPr sz="14978">
          <a:solidFill>
            <a:schemeClr val="tx2"/>
          </a:solidFill>
          <a:latin typeface="Times New Roman" pitchFamily="18" charset="0"/>
        </a:defRPr>
      </a:lvl6pPr>
      <a:lvl7pPr marL="668060" algn="ctr" defTabSz="3117614" rtl="0" eaLnBrk="0" fontAlgn="base" hangingPunct="0">
        <a:spcBef>
          <a:spcPct val="0"/>
        </a:spcBef>
        <a:spcAft>
          <a:spcPct val="0"/>
        </a:spcAft>
        <a:defRPr sz="14978">
          <a:solidFill>
            <a:schemeClr val="tx2"/>
          </a:solidFill>
          <a:latin typeface="Times New Roman" pitchFamily="18" charset="0"/>
        </a:defRPr>
      </a:lvl7pPr>
      <a:lvl8pPr marL="1002092" algn="ctr" defTabSz="3117614" rtl="0" eaLnBrk="0" fontAlgn="base" hangingPunct="0">
        <a:spcBef>
          <a:spcPct val="0"/>
        </a:spcBef>
        <a:spcAft>
          <a:spcPct val="0"/>
        </a:spcAft>
        <a:defRPr sz="14978">
          <a:solidFill>
            <a:schemeClr val="tx2"/>
          </a:solidFill>
          <a:latin typeface="Times New Roman" pitchFamily="18" charset="0"/>
        </a:defRPr>
      </a:lvl8pPr>
      <a:lvl9pPr marL="1336120" algn="ctr" defTabSz="3117614" rtl="0" eaLnBrk="0" fontAlgn="base" hangingPunct="0">
        <a:spcBef>
          <a:spcPct val="0"/>
        </a:spcBef>
        <a:spcAft>
          <a:spcPct val="0"/>
        </a:spcAft>
        <a:defRPr sz="14978">
          <a:solidFill>
            <a:schemeClr val="tx2"/>
          </a:solidFill>
          <a:latin typeface="Times New Roman" pitchFamily="18" charset="0"/>
        </a:defRPr>
      </a:lvl9pPr>
    </p:titleStyle>
    <p:bodyStyle>
      <a:lvl1pPr marL="1166437" indent="-1166437" algn="l" defTabSz="3115546" rtl="0" eaLnBrk="0" fontAlgn="base" hangingPunct="0">
        <a:spcBef>
          <a:spcPct val="20000"/>
        </a:spcBef>
        <a:spcAft>
          <a:spcPct val="0"/>
        </a:spcAft>
        <a:buChar char="•"/>
        <a:defRPr sz="10708">
          <a:solidFill>
            <a:schemeClr val="tx1"/>
          </a:solidFill>
          <a:latin typeface="+mn-lt"/>
          <a:ea typeface="ＭＳ Ｐゴシック" panose="020B0600070205080204" pitchFamily="34" charset="-128"/>
          <a:cs typeface="ＭＳ Ｐゴシック" charset="0"/>
        </a:defRPr>
      </a:lvl1pPr>
      <a:lvl2pPr marL="2529804" indent="-971190" algn="l" defTabSz="3115546" rtl="0" eaLnBrk="0" fontAlgn="base" hangingPunct="0">
        <a:spcBef>
          <a:spcPct val="20000"/>
        </a:spcBef>
        <a:spcAft>
          <a:spcPct val="0"/>
        </a:spcAft>
        <a:buChar char="–"/>
        <a:defRPr sz="9436">
          <a:solidFill>
            <a:schemeClr val="tx1"/>
          </a:solidFill>
          <a:latin typeface="+mn-lt"/>
          <a:ea typeface="ＭＳ Ｐゴシック" panose="020B0600070205080204" pitchFamily="34" charset="-128"/>
        </a:defRPr>
      </a:lvl2pPr>
      <a:lvl3pPr marL="3893170" indent="-777623" algn="l" defTabSz="3115546" rtl="0" eaLnBrk="0" fontAlgn="base" hangingPunct="0">
        <a:spcBef>
          <a:spcPct val="20000"/>
        </a:spcBef>
        <a:spcAft>
          <a:spcPct val="0"/>
        </a:spcAft>
        <a:buChar char="•"/>
        <a:defRPr sz="8058">
          <a:solidFill>
            <a:schemeClr val="tx1"/>
          </a:solidFill>
          <a:latin typeface="+mn-lt"/>
          <a:ea typeface="ＭＳ Ｐゴシック" panose="020B0600070205080204" pitchFamily="34" charset="-128"/>
        </a:defRPr>
      </a:lvl3pPr>
      <a:lvl4pPr marL="5451785" indent="-777623" algn="l" defTabSz="3115546" rtl="0" eaLnBrk="0" fontAlgn="base" hangingPunct="0">
        <a:spcBef>
          <a:spcPct val="20000"/>
        </a:spcBef>
        <a:spcAft>
          <a:spcPct val="0"/>
        </a:spcAft>
        <a:buChar char="–"/>
        <a:defRPr sz="6680">
          <a:solidFill>
            <a:schemeClr val="tx1"/>
          </a:solidFill>
          <a:latin typeface="+mn-lt"/>
          <a:ea typeface="ＭＳ Ｐゴシック" panose="020B0600070205080204" pitchFamily="34" charset="-128"/>
        </a:defRPr>
      </a:lvl4pPr>
      <a:lvl5pPr marL="7012083" indent="-777623" algn="l" defTabSz="3115546" rtl="0" eaLnBrk="0" fontAlgn="base" hangingPunct="0">
        <a:spcBef>
          <a:spcPct val="20000"/>
        </a:spcBef>
        <a:spcAft>
          <a:spcPct val="0"/>
        </a:spcAft>
        <a:buChar char="»"/>
        <a:defRPr sz="6680">
          <a:solidFill>
            <a:schemeClr val="tx1"/>
          </a:solidFill>
          <a:latin typeface="+mn-lt"/>
          <a:ea typeface="ＭＳ Ｐゴシック" panose="020B0600070205080204" pitchFamily="34" charset="-128"/>
        </a:defRPr>
      </a:lvl5pPr>
      <a:lvl6pPr marL="7348661" indent="-779404" algn="l" defTabSz="3117614" rtl="0" eaLnBrk="0" fontAlgn="base" hangingPunct="0">
        <a:spcBef>
          <a:spcPct val="20000"/>
        </a:spcBef>
        <a:spcAft>
          <a:spcPct val="0"/>
        </a:spcAft>
        <a:buChar char="»"/>
        <a:defRPr sz="6794">
          <a:solidFill>
            <a:schemeClr val="tx1"/>
          </a:solidFill>
          <a:latin typeface="+mn-lt"/>
        </a:defRPr>
      </a:lvl6pPr>
      <a:lvl7pPr marL="7682692" indent="-779404" algn="l" defTabSz="3117614" rtl="0" eaLnBrk="0" fontAlgn="base" hangingPunct="0">
        <a:spcBef>
          <a:spcPct val="20000"/>
        </a:spcBef>
        <a:spcAft>
          <a:spcPct val="0"/>
        </a:spcAft>
        <a:buChar char="»"/>
        <a:defRPr sz="6794">
          <a:solidFill>
            <a:schemeClr val="tx1"/>
          </a:solidFill>
          <a:latin typeface="+mn-lt"/>
        </a:defRPr>
      </a:lvl7pPr>
      <a:lvl8pPr marL="8016723" indent="-779404" algn="l" defTabSz="3117614" rtl="0" eaLnBrk="0" fontAlgn="base" hangingPunct="0">
        <a:spcBef>
          <a:spcPct val="20000"/>
        </a:spcBef>
        <a:spcAft>
          <a:spcPct val="0"/>
        </a:spcAft>
        <a:buChar char="»"/>
        <a:defRPr sz="6794">
          <a:solidFill>
            <a:schemeClr val="tx1"/>
          </a:solidFill>
          <a:latin typeface="+mn-lt"/>
        </a:defRPr>
      </a:lvl8pPr>
      <a:lvl9pPr marL="8350752" indent="-779404" algn="l" defTabSz="3117614" rtl="0" eaLnBrk="0" fontAlgn="base" hangingPunct="0">
        <a:spcBef>
          <a:spcPct val="20000"/>
        </a:spcBef>
        <a:spcAft>
          <a:spcPct val="0"/>
        </a:spcAft>
        <a:buChar char="»"/>
        <a:defRPr sz="6794">
          <a:solidFill>
            <a:schemeClr val="tx1"/>
          </a:solidFill>
          <a:latin typeface="+mn-lt"/>
        </a:defRPr>
      </a:lvl9pPr>
    </p:bodyStyle>
    <p:otherStyle>
      <a:defPPr>
        <a:defRPr lang="lt-LT"/>
      </a:defPPr>
      <a:lvl1pPr marL="0" algn="l" defTabSz="668060" rtl="0" eaLnBrk="1" latinLnBrk="0" hangingPunct="1">
        <a:defRPr sz="1315" kern="1200">
          <a:solidFill>
            <a:schemeClr val="tx1"/>
          </a:solidFill>
          <a:latin typeface="+mn-lt"/>
          <a:ea typeface="+mn-ea"/>
          <a:cs typeface="+mn-cs"/>
        </a:defRPr>
      </a:lvl1pPr>
      <a:lvl2pPr marL="334032" algn="l" defTabSz="668060" rtl="0" eaLnBrk="1" latinLnBrk="0" hangingPunct="1">
        <a:defRPr sz="1315" kern="1200">
          <a:solidFill>
            <a:schemeClr val="tx1"/>
          </a:solidFill>
          <a:latin typeface="+mn-lt"/>
          <a:ea typeface="+mn-ea"/>
          <a:cs typeface="+mn-cs"/>
        </a:defRPr>
      </a:lvl2pPr>
      <a:lvl3pPr marL="668060" algn="l" defTabSz="668060" rtl="0" eaLnBrk="1" latinLnBrk="0" hangingPunct="1">
        <a:defRPr sz="1315" kern="1200">
          <a:solidFill>
            <a:schemeClr val="tx1"/>
          </a:solidFill>
          <a:latin typeface="+mn-lt"/>
          <a:ea typeface="+mn-ea"/>
          <a:cs typeface="+mn-cs"/>
        </a:defRPr>
      </a:lvl3pPr>
      <a:lvl4pPr marL="1002092" algn="l" defTabSz="668060" rtl="0" eaLnBrk="1" latinLnBrk="0" hangingPunct="1">
        <a:defRPr sz="1315" kern="1200">
          <a:solidFill>
            <a:schemeClr val="tx1"/>
          </a:solidFill>
          <a:latin typeface="+mn-lt"/>
          <a:ea typeface="+mn-ea"/>
          <a:cs typeface="+mn-cs"/>
        </a:defRPr>
      </a:lvl4pPr>
      <a:lvl5pPr marL="1336120" algn="l" defTabSz="668060" rtl="0" eaLnBrk="1" latinLnBrk="0" hangingPunct="1">
        <a:defRPr sz="1315" kern="1200">
          <a:solidFill>
            <a:schemeClr val="tx1"/>
          </a:solidFill>
          <a:latin typeface="+mn-lt"/>
          <a:ea typeface="+mn-ea"/>
          <a:cs typeface="+mn-cs"/>
        </a:defRPr>
      </a:lvl5pPr>
      <a:lvl6pPr marL="1670151" algn="l" defTabSz="668060" rtl="0" eaLnBrk="1" latinLnBrk="0" hangingPunct="1">
        <a:defRPr sz="1315" kern="1200">
          <a:solidFill>
            <a:schemeClr val="tx1"/>
          </a:solidFill>
          <a:latin typeface="+mn-lt"/>
          <a:ea typeface="+mn-ea"/>
          <a:cs typeface="+mn-cs"/>
        </a:defRPr>
      </a:lvl6pPr>
      <a:lvl7pPr marL="2004181" algn="l" defTabSz="668060" rtl="0" eaLnBrk="1" latinLnBrk="0" hangingPunct="1">
        <a:defRPr sz="1315" kern="1200">
          <a:solidFill>
            <a:schemeClr val="tx1"/>
          </a:solidFill>
          <a:latin typeface="+mn-lt"/>
          <a:ea typeface="+mn-ea"/>
          <a:cs typeface="+mn-cs"/>
        </a:defRPr>
      </a:lvl7pPr>
      <a:lvl8pPr marL="2338210" algn="l" defTabSz="668060" rtl="0" eaLnBrk="1" latinLnBrk="0" hangingPunct="1">
        <a:defRPr sz="1315" kern="1200">
          <a:solidFill>
            <a:schemeClr val="tx1"/>
          </a:solidFill>
          <a:latin typeface="+mn-lt"/>
          <a:ea typeface="+mn-ea"/>
          <a:cs typeface="+mn-cs"/>
        </a:defRPr>
      </a:lvl8pPr>
      <a:lvl9pPr marL="2672241" algn="l" defTabSz="668060" rtl="0" eaLnBrk="1" latinLnBrk="0" hangingPunct="1">
        <a:defRPr sz="13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44000">
              <a:schemeClr val="bg1">
                <a:lumMod val="95000"/>
              </a:schemeClr>
            </a:gs>
            <a:gs pos="100000">
              <a:schemeClr val="bg1">
                <a:lumMod val="95000"/>
              </a:schemeClr>
            </a:gs>
            <a:gs pos="100000">
              <a:schemeClr val="bg1">
                <a:lumMod val="75000"/>
              </a:schemeClr>
            </a:gs>
          </a:gsLst>
          <a:lin ang="5400000" scaled="1"/>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6F728B8-48EE-E1F5-6155-C16B252A91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75675" y="1006803"/>
            <a:ext cx="10258171" cy="4270147"/>
          </a:xfrm>
          <a:prstGeom prst="rect">
            <a:avLst/>
          </a:prstGeom>
        </p:spPr>
      </p:pic>
      <p:sp>
        <p:nvSpPr>
          <p:cNvPr id="4098" name="Text Box 6">
            <a:extLst>
              <a:ext uri="{FF2B5EF4-FFF2-40B4-BE49-F238E27FC236}">
                <a16:creationId xmlns:a16="http://schemas.microsoft.com/office/drawing/2014/main" id="{7300D8E8-8004-D743-A69C-C00D66ECC3CD}"/>
              </a:ext>
            </a:extLst>
          </p:cNvPr>
          <p:cNvSpPr txBox="1">
            <a:spLocks noChangeArrowheads="1"/>
          </p:cNvSpPr>
          <p:nvPr/>
        </p:nvSpPr>
        <p:spPr bwMode="auto">
          <a:xfrm>
            <a:off x="1042873" y="956472"/>
            <a:ext cx="19621267" cy="43655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94490" tIns="770474" rIns="394490" bIns="770474" anchor="ctr"/>
          <a:lstStyle>
            <a:lvl1pPr>
              <a:defRPr sz="2300">
                <a:solidFill>
                  <a:schemeClr val="tx1"/>
                </a:solidFill>
                <a:latin typeface="Times New Roman" panose="02020603050405020304" pitchFamily="18" charset="0"/>
                <a:ea typeface="ＭＳ Ｐゴシック" panose="020B0600070205080204" pitchFamily="34" charset="-128"/>
              </a:defRPr>
            </a:lvl1pPr>
            <a:lvl2pPr marL="742950" indent="-285750">
              <a:defRPr sz="2300">
                <a:solidFill>
                  <a:schemeClr val="tx1"/>
                </a:solidFill>
                <a:latin typeface="Times New Roman" panose="02020603050405020304" pitchFamily="18" charset="0"/>
                <a:ea typeface="ＭＳ Ｐゴシック" panose="020B0600070205080204" pitchFamily="34" charset="-128"/>
              </a:defRPr>
            </a:lvl2pPr>
            <a:lvl3pPr marL="1143000" indent="-228600">
              <a:defRPr sz="2300">
                <a:solidFill>
                  <a:schemeClr val="tx1"/>
                </a:solidFill>
                <a:latin typeface="Times New Roman" panose="02020603050405020304" pitchFamily="18" charset="0"/>
                <a:ea typeface="ＭＳ Ｐゴシック" panose="020B0600070205080204" pitchFamily="34" charset="-128"/>
              </a:defRPr>
            </a:lvl3pPr>
            <a:lvl4pPr marL="1600200" indent="-228600">
              <a:defRPr sz="2300">
                <a:solidFill>
                  <a:schemeClr val="tx1"/>
                </a:solidFill>
                <a:latin typeface="Times New Roman" panose="02020603050405020304" pitchFamily="18" charset="0"/>
                <a:ea typeface="ＭＳ Ｐゴシック" panose="020B0600070205080204" pitchFamily="34" charset="-128"/>
              </a:defRPr>
            </a:lvl4pPr>
            <a:lvl5pPr marL="2057400" indent="-228600">
              <a:defRPr sz="23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9pPr>
          </a:lstStyle>
          <a:p>
            <a:pPr algn="just"/>
            <a:r>
              <a:rPr lang="en-GB" altLang="en-US" sz="9600" dirty="0">
                <a:latin typeface="Arial" panose="020B0604020202020204" pitchFamily="34" charset="0"/>
                <a:cs typeface="Arial" panose="020B0604020202020204" pitchFamily="34" charset="0"/>
              </a:rPr>
              <a:t>Poster Title</a:t>
            </a:r>
          </a:p>
          <a:p>
            <a:pPr algn="just"/>
            <a:r>
              <a:rPr lang="en-GB" altLang="en-US" sz="8000" dirty="0">
                <a:latin typeface="Arial" panose="020B0604020202020204" pitchFamily="34" charset="0"/>
                <a:cs typeface="Arial" panose="020B0604020202020204" pitchFamily="34" charset="0"/>
              </a:rPr>
              <a:t>(a limited number of words, font Arial bold, 80-96pt)</a:t>
            </a:r>
          </a:p>
        </p:txBody>
      </p:sp>
      <p:sp>
        <p:nvSpPr>
          <p:cNvPr id="4099" name="Text Box 8">
            <a:extLst>
              <a:ext uri="{FF2B5EF4-FFF2-40B4-BE49-F238E27FC236}">
                <a16:creationId xmlns:a16="http://schemas.microsoft.com/office/drawing/2014/main" id="{814C180B-4230-024F-AA34-A0F5365378F4}"/>
              </a:ext>
            </a:extLst>
          </p:cNvPr>
          <p:cNvSpPr txBox="1">
            <a:spLocks noChangeArrowheads="1"/>
          </p:cNvSpPr>
          <p:nvPr/>
        </p:nvSpPr>
        <p:spPr bwMode="auto">
          <a:xfrm>
            <a:off x="1076539" y="5725989"/>
            <a:ext cx="30352259" cy="3887484"/>
          </a:xfrm>
          <a:prstGeom prst="rect">
            <a:avLst/>
          </a:prstGeom>
          <a:solidFill>
            <a:schemeClr val="bg1"/>
          </a:solidFill>
          <a:ln>
            <a:noFill/>
          </a:ln>
          <a:effectLst/>
        </p:spPr>
        <p:txBody>
          <a:bodyPr lIns="262994" tIns="262994" rIns="262994" bIns="262994"/>
          <a:lstStyle>
            <a:lvl1pPr>
              <a:defRPr sz="2300">
                <a:solidFill>
                  <a:schemeClr val="tx1"/>
                </a:solidFill>
                <a:latin typeface="Times New Roman" panose="02020603050405020304" pitchFamily="18" charset="0"/>
                <a:ea typeface="ＭＳ Ｐゴシック" panose="020B0600070205080204" pitchFamily="34" charset="-128"/>
              </a:defRPr>
            </a:lvl1pPr>
            <a:lvl2pPr marL="742950" indent="-285750">
              <a:defRPr sz="2300">
                <a:solidFill>
                  <a:schemeClr val="tx1"/>
                </a:solidFill>
                <a:latin typeface="Times New Roman" panose="02020603050405020304" pitchFamily="18" charset="0"/>
                <a:ea typeface="ＭＳ Ｐゴシック" panose="020B0600070205080204" pitchFamily="34" charset="-128"/>
              </a:defRPr>
            </a:lvl2pPr>
            <a:lvl3pPr marL="1143000" indent="-228600">
              <a:defRPr sz="2300">
                <a:solidFill>
                  <a:schemeClr val="tx1"/>
                </a:solidFill>
                <a:latin typeface="Times New Roman" panose="02020603050405020304" pitchFamily="18" charset="0"/>
                <a:ea typeface="ＭＳ Ｐゴシック" panose="020B0600070205080204" pitchFamily="34" charset="-128"/>
              </a:defRPr>
            </a:lvl3pPr>
            <a:lvl4pPr marL="1600200" indent="-228600">
              <a:defRPr sz="2300">
                <a:solidFill>
                  <a:schemeClr val="tx1"/>
                </a:solidFill>
                <a:latin typeface="Times New Roman" panose="02020603050405020304" pitchFamily="18" charset="0"/>
                <a:ea typeface="ＭＳ Ｐゴシック" panose="020B0600070205080204" pitchFamily="34" charset="-128"/>
              </a:defRPr>
            </a:lvl4pPr>
            <a:lvl5pPr marL="2057400" indent="-228600">
              <a:defRPr sz="23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9pPr>
          </a:lstStyle>
          <a:p>
            <a:pPr>
              <a:spcBef>
                <a:spcPct val="20000"/>
              </a:spcBef>
            </a:pPr>
            <a:r>
              <a:rPr lang="en-GB" altLang="en-US" sz="7200" dirty="0">
                <a:latin typeface="Arial" panose="020B0604020202020204" pitchFamily="34" charset="0"/>
              </a:rPr>
              <a:t>Author / s first and last name (font Arial, 72pt)</a:t>
            </a:r>
          </a:p>
          <a:p>
            <a:pPr>
              <a:spcBef>
                <a:spcPct val="20000"/>
              </a:spcBef>
            </a:pPr>
            <a:r>
              <a:rPr lang="en-GB" altLang="en-US" sz="4800" dirty="0">
                <a:latin typeface="Arial" panose="020B0604020202020204" pitchFamily="34" charset="0"/>
              </a:rPr>
              <a:t>The main place of work (hospital, university, etc.) (font Arial, 48 </a:t>
            </a:r>
            <a:r>
              <a:rPr lang="en-GB" altLang="en-US" sz="4800" dirty="0" err="1">
                <a:latin typeface="Arial" panose="020B0604020202020204" pitchFamily="34" charset="0"/>
              </a:rPr>
              <a:t>pt</a:t>
            </a:r>
            <a:r>
              <a:rPr lang="en-GB" altLang="en-US" sz="4800" dirty="0">
                <a:latin typeface="Arial" panose="020B0604020202020204" pitchFamily="34" charset="0"/>
              </a:rPr>
              <a:t>)</a:t>
            </a:r>
          </a:p>
        </p:txBody>
      </p:sp>
      <p:sp>
        <p:nvSpPr>
          <p:cNvPr id="4100" name="Rectangle 56">
            <a:extLst>
              <a:ext uri="{FF2B5EF4-FFF2-40B4-BE49-F238E27FC236}">
                <a16:creationId xmlns:a16="http://schemas.microsoft.com/office/drawing/2014/main" id="{3B1F24A0-567C-B941-8943-0606B60330F0}"/>
              </a:ext>
            </a:extLst>
          </p:cNvPr>
          <p:cNvSpPr>
            <a:spLocks noChangeArrowheads="1"/>
          </p:cNvSpPr>
          <p:nvPr/>
        </p:nvSpPr>
        <p:spPr bwMode="auto">
          <a:xfrm>
            <a:off x="1042873" y="43814694"/>
            <a:ext cx="30385925" cy="31765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2994" tIns="262994" rIns="262994" bIns="262994"/>
          <a:lstStyle>
            <a:lvl1pPr>
              <a:defRPr sz="2300">
                <a:solidFill>
                  <a:schemeClr val="tx1"/>
                </a:solidFill>
                <a:latin typeface="Times New Roman" panose="02020603050405020304" pitchFamily="18" charset="0"/>
                <a:ea typeface="ＭＳ Ｐゴシック" panose="020B0600070205080204" pitchFamily="34" charset="-128"/>
              </a:defRPr>
            </a:lvl1pPr>
            <a:lvl2pPr marL="742950" indent="-285750">
              <a:defRPr sz="2300">
                <a:solidFill>
                  <a:schemeClr val="tx1"/>
                </a:solidFill>
                <a:latin typeface="Times New Roman" panose="02020603050405020304" pitchFamily="18" charset="0"/>
                <a:ea typeface="ＭＳ Ｐゴシック" panose="020B0600070205080204" pitchFamily="34" charset="-128"/>
              </a:defRPr>
            </a:lvl2pPr>
            <a:lvl3pPr marL="1143000" indent="-228600">
              <a:defRPr sz="2300">
                <a:solidFill>
                  <a:schemeClr val="tx1"/>
                </a:solidFill>
                <a:latin typeface="Times New Roman" panose="02020603050405020304" pitchFamily="18" charset="0"/>
                <a:ea typeface="ＭＳ Ｐゴシック" panose="020B0600070205080204" pitchFamily="34" charset="-128"/>
              </a:defRPr>
            </a:lvl3pPr>
            <a:lvl4pPr marL="1600200" indent="-228600">
              <a:defRPr sz="2300">
                <a:solidFill>
                  <a:schemeClr val="tx1"/>
                </a:solidFill>
                <a:latin typeface="Times New Roman" panose="02020603050405020304" pitchFamily="18" charset="0"/>
                <a:ea typeface="ＭＳ Ｐゴシック" panose="020B0600070205080204" pitchFamily="34" charset="-128"/>
              </a:defRPr>
            </a:lvl4pPr>
            <a:lvl5pPr marL="2057400" indent="-228600">
              <a:defRPr sz="23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9pPr>
          </a:lstStyle>
          <a:p>
            <a:pPr>
              <a:spcBef>
                <a:spcPct val="50000"/>
              </a:spcBef>
            </a:pPr>
            <a:r>
              <a:rPr lang="en-GB" altLang="en-US" sz="5400" b="1" dirty="0">
                <a:solidFill>
                  <a:srgbClr val="343343"/>
                </a:solidFill>
                <a:latin typeface="Arial" panose="020B0604020202020204" pitchFamily="34" charset="0"/>
                <a:cs typeface="Arial" panose="020B0604020202020204" pitchFamily="34" charset="0"/>
              </a:rPr>
              <a:t>Conclusions</a:t>
            </a:r>
            <a:r>
              <a:rPr lang="en-GB" altLang="en-US" sz="5400" b="1" dirty="0">
                <a:solidFill>
                  <a:srgbClr val="287481"/>
                </a:solidFill>
                <a:latin typeface="Arial" panose="020B0604020202020204" pitchFamily="34" charset="0"/>
                <a:cs typeface="Arial" panose="020B0604020202020204" pitchFamily="34" charset="0"/>
              </a:rPr>
              <a:t> </a:t>
            </a:r>
            <a:r>
              <a:rPr lang="en-GB" altLang="en-US" sz="5400" dirty="0">
                <a:solidFill>
                  <a:srgbClr val="343343"/>
                </a:solidFill>
                <a:latin typeface="Arial" panose="020B0604020202020204" pitchFamily="34" charset="0"/>
              </a:rPr>
              <a:t>(font Arial, 54pt)</a:t>
            </a:r>
            <a:endParaRPr lang="en-GB" altLang="en-US" sz="5400" b="1" dirty="0">
              <a:solidFill>
                <a:srgbClr val="287481"/>
              </a:solidFill>
              <a:latin typeface="Arial" panose="020B0604020202020204" pitchFamily="34" charset="0"/>
              <a:cs typeface="Arial" panose="020B0604020202020204" pitchFamily="34" charset="0"/>
            </a:endParaRPr>
          </a:p>
          <a:p>
            <a:pPr>
              <a:spcBef>
                <a:spcPct val="20000"/>
              </a:spcBef>
            </a:pPr>
            <a:r>
              <a:rPr lang="en-GB" altLang="en-US" sz="3600" dirty="0">
                <a:latin typeface="Arial" panose="020B0604020202020204" pitchFamily="34" charset="0"/>
              </a:rPr>
              <a:t>Font Arial. Depending on the length of the text, font size may range from 36 to 40 pts.</a:t>
            </a:r>
          </a:p>
          <a:p>
            <a:pPr>
              <a:spcBef>
                <a:spcPct val="50000"/>
              </a:spcBef>
            </a:pPr>
            <a:endParaRPr lang="en-GB" altLang="lt-LT" sz="3605" dirty="0">
              <a:latin typeface="Arial" panose="020B0604020202020204" pitchFamily="34" charset="0"/>
              <a:cs typeface="Arial" panose="020B0604020202020204" pitchFamily="34" charset="0"/>
            </a:endParaRPr>
          </a:p>
        </p:txBody>
      </p:sp>
      <p:sp>
        <p:nvSpPr>
          <p:cNvPr id="4101" name="Rectangle 57">
            <a:extLst>
              <a:ext uri="{FF2B5EF4-FFF2-40B4-BE49-F238E27FC236}">
                <a16:creationId xmlns:a16="http://schemas.microsoft.com/office/drawing/2014/main" id="{697EA019-7278-C14C-B943-D2970DA02F07}"/>
              </a:ext>
            </a:extLst>
          </p:cNvPr>
          <p:cNvSpPr>
            <a:spLocks noChangeArrowheads="1"/>
          </p:cNvSpPr>
          <p:nvPr/>
        </p:nvSpPr>
        <p:spPr bwMode="auto">
          <a:xfrm>
            <a:off x="1042873" y="15524739"/>
            <a:ext cx="8819646" cy="94081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2994" tIns="262994" rIns="262994" bIns="262994"/>
          <a:lstStyle>
            <a:lvl1pPr>
              <a:defRPr sz="2300">
                <a:solidFill>
                  <a:schemeClr val="tx1"/>
                </a:solidFill>
                <a:latin typeface="Times New Roman" panose="02020603050405020304" pitchFamily="18" charset="0"/>
                <a:ea typeface="ＭＳ Ｐゴシック" panose="020B0600070205080204" pitchFamily="34" charset="-128"/>
              </a:defRPr>
            </a:lvl1pPr>
            <a:lvl2pPr marL="742950" indent="-285750">
              <a:defRPr sz="2300">
                <a:solidFill>
                  <a:schemeClr val="tx1"/>
                </a:solidFill>
                <a:latin typeface="Times New Roman" panose="02020603050405020304" pitchFamily="18" charset="0"/>
                <a:ea typeface="ＭＳ Ｐゴシック" panose="020B0600070205080204" pitchFamily="34" charset="-128"/>
              </a:defRPr>
            </a:lvl2pPr>
            <a:lvl3pPr marL="1143000" indent="-228600">
              <a:defRPr sz="2300">
                <a:solidFill>
                  <a:schemeClr val="tx1"/>
                </a:solidFill>
                <a:latin typeface="Times New Roman" panose="02020603050405020304" pitchFamily="18" charset="0"/>
                <a:ea typeface="ＭＳ Ｐゴシック" panose="020B0600070205080204" pitchFamily="34" charset="-128"/>
              </a:defRPr>
            </a:lvl3pPr>
            <a:lvl4pPr marL="1600200" indent="-228600">
              <a:defRPr sz="2300">
                <a:solidFill>
                  <a:schemeClr val="tx1"/>
                </a:solidFill>
                <a:latin typeface="Times New Roman" panose="02020603050405020304" pitchFamily="18" charset="0"/>
                <a:ea typeface="ＭＳ Ｐゴシック" panose="020B0600070205080204" pitchFamily="34" charset="-128"/>
              </a:defRPr>
            </a:lvl4pPr>
            <a:lvl5pPr marL="2057400" indent="-228600">
              <a:defRPr sz="23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9pPr>
          </a:lstStyle>
          <a:p>
            <a:pPr>
              <a:spcBef>
                <a:spcPts val="0"/>
              </a:spcBef>
              <a:spcAft>
                <a:spcPts val="1272"/>
              </a:spcAft>
            </a:pPr>
            <a:r>
              <a:rPr lang="en-GB" altLang="en-US" sz="5400" b="1" dirty="0">
                <a:solidFill>
                  <a:srgbClr val="343343"/>
                </a:solidFill>
                <a:latin typeface="Arial" panose="020B0604020202020204" pitchFamily="34" charset="0"/>
              </a:rPr>
              <a:t>Objective </a:t>
            </a:r>
            <a:r>
              <a:rPr lang="en-GB" altLang="en-US" sz="5400" dirty="0">
                <a:solidFill>
                  <a:srgbClr val="343343"/>
                </a:solidFill>
                <a:latin typeface="Arial" panose="020B0604020202020204" pitchFamily="34" charset="0"/>
              </a:rPr>
              <a:t>(font Arial, 54pt)</a:t>
            </a:r>
          </a:p>
          <a:p>
            <a:pPr>
              <a:spcBef>
                <a:spcPct val="20000"/>
              </a:spcBef>
            </a:pPr>
            <a:r>
              <a:rPr lang="en-GB" altLang="en-US" sz="4000" dirty="0">
                <a:latin typeface="Arial" panose="020B0604020202020204" pitchFamily="34" charset="0"/>
              </a:rPr>
              <a:t>Enter the poster’s objective. </a:t>
            </a:r>
          </a:p>
          <a:p>
            <a:pPr>
              <a:spcBef>
                <a:spcPct val="20000"/>
              </a:spcBef>
            </a:pPr>
            <a:endParaRPr lang="en-GB" altLang="en-US" sz="4000" dirty="0">
              <a:latin typeface="Arial" panose="020B0604020202020204" pitchFamily="34" charset="0"/>
            </a:endParaRPr>
          </a:p>
          <a:p>
            <a:pPr>
              <a:spcBef>
                <a:spcPct val="20000"/>
              </a:spcBef>
            </a:pPr>
            <a:r>
              <a:rPr lang="en-GB" altLang="en-US" sz="4000" dirty="0">
                <a:latin typeface="Arial" panose="020B0604020202020204" pitchFamily="34" charset="0"/>
              </a:rPr>
              <a:t>Please write your text in this template.</a:t>
            </a:r>
          </a:p>
          <a:p>
            <a:pPr>
              <a:spcBef>
                <a:spcPct val="20000"/>
              </a:spcBef>
            </a:pPr>
            <a:r>
              <a:rPr lang="en-GB" altLang="en-US" sz="4000" dirty="0">
                <a:latin typeface="Arial" panose="020B0604020202020204" pitchFamily="34" charset="0"/>
              </a:rPr>
              <a:t>Font Arial. Depending on the length of the text, font size may range from 36 to 40 pts.</a:t>
            </a:r>
          </a:p>
          <a:p>
            <a:pPr>
              <a:spcBef>
                <a:spcPct val="20000"/>
              </a:spcBef>
            </a:pPr>
            <a:r>
              <a:rPr lang="en-GB" altLang="en-US" sz="4000" dirty="0">
                <a:latin typeface="Arial" panose="020B0604020202020204" pitchFamily="34" charset="0"/>
              </a:rPr>
              <a:t>Always align the text to the left, do not use justify</a:t>
            </a:r>
          </a:p>
        </p:txBody>
      </p:sp>
      <p:sp>
        <p:nvSpPr>
          <p:cNvPr id="4102" name="Rectangle 59">
            <a:extLst>
              <a:ext uri="{FF2B5EF4-FFF2-40B4-BE49-F238E27FC236}">
                <a16:creationId xmlns:a16="http://schemas.microsoft.com/office/drawing/2014/main" id="{159D8A82-0357-7343-8F01-7EF744B00DB4}"/>
              </a:ext>
            </a:extLst>
          </p:cNvPr>
          <p:cNvSpPr>
            <a:spLocks noChangeArrowheads="1"/>
          </p:cNvSpPr>
          <p:nvPr/>
        </p:nvSpPr>
        <p:spPr bwMode="auto">
          <a:xfrm>
            <a:off x="10394977" y="15524740"/>
            <a:ext cx="21038869" cy="939478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2994" tIns="262994" rIns="262994" bIns="262994"/>
          <a:lstStyle>
            <a:lvl1pPr marL="381000" indent="-381000">
              <a:defRPr sz="2300">
                <a:solidFill>
                  <a:schemeClr val="tx1"/>
                </a:solidFill>
                <a:latin typeface="Times New Roman" panose="02020603050405020304" pitchFamily="18" charset="0"/>
                <a:ea typeface="ＭＳ Ｐゴシック" panose="020B0600070205080204" pitchFamily="34" charset="-128"/>
              </a:defRPr>
            </a:lvl1pPr>
            <a:lvl2pPr marL="742950" indent="-285750">
              <a:defRPr sz="2300">
                <a:solidFill>
                  <a:schemeClr val="tx1"/>
                </a:solidFill>
                <a:latin typeface="Times New Roman" panose="02020603050405020304" pitchFamily="18" charset="0"/>
                <a:ea typeface="ＭＳ Ｐゴシック" panose="020B0600070205080204" pitchFamily="34" charset="-128"/>
              </a:defRPr>
            </a:lvl2pPr>
            <a:lvl3pPr marL="1143000" indent="-228600">
              <a:defRPr sz="2300">
                <a:solidFill>
                  <a:schemeClr val="tx1"/>
                </a:solidFill>
                <a:latin typeface="Times New Roman" panose="02020603050405020304" pitchFamily="18" charset="0"/>
                <a:ea typeface="ＭＳ Ｐゴシック" panose="020B0600070205080204" pitchFamily="34" charset="-128"/>
              </a:defRPr>
            </a:lvl3pPr>
            <a:lvl4pPr marL="1600200" indent="-228600">
              <a:defRPr sz="2300">
                <a:solidFill>
                  <a:schemeClr val="tx1"/>
                </a:solidFill>
                <a:latin typeface="Times New Roman" panose="02020603050405020304" pitchFamily="18" charset="0"/>
                <a:ea typeface="ＭＳ Ｐゴシック" panose="020B0600070205080204" pitchFamily="34" charset="-128"/>
              </a:defRPr>
            </a:lvl4pPr>
            <a:lvl5pPr marL="2057400" indent="-228600">
              <a:defRPr sz="23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9pPr>
          </a:lstStyle>
          <a:p>
            <a:pPr>
              <a:spcBef>
                <a:spcPts val="0"/>
              </a:spcBef>
              <a:spcAft>
                <a:spcPts val="1272"/>
              </a:spcAft>
            </a:pPr>
            <a:r>
              <a:rPr lang="en-GB" altLang="en-US" sz="5400" b="1" dirty="0">
                <a:solidFill>
                  <a:srgbClr val="343343"/>
                </a:solidFill>
                <a:latin typeface="Arial" panose="020B0604020202020204" pitchFamily="34" charset="0"/>
              </a:rPr>
              <a:t>Methods </a:t>
            </a:r>
            <a:r>
              <a:rPr lang="en-GB" altLang="en-US" sz="5400" dirty="0">
                <a:solidFill>
                  <a:srgbClr val="343343"/>
                </a:solidFill>
                <a:latin typeface="Arial" panose="020B0604020202020204" pitchFamily="34" charset="0"/>
              </a:rPr>
              <a:t>(font Arial, 54pt)</a:t>
            </a:r>
            <a:endParaRPr lang="en-GB" altLang="en-US" sz="5400" dirty="0">
              <a:latin typeface="Arial" panose="020B0604020202020204" pitchFamily="34" charset="0"/>
              <a:cs typeface="Arial" panose="020B0604020202020204" pitchFamily="34" charset="0"/>
            </a:endParaRPr>
          </a:p>
          <a:p>
            <a:pPr>
              <a:spcBef>
                <a:spcPts val="0"/>
              </a:spcBef>
              <a:buSzPct val="60000"/>
            </a:pPr>
            <a:r>
              <a:rPr lang="en-GB" altLang="en-US" sz="4000" dirty="0">
                <a:latin typeface="Arial" panose="020B0604020202020204" pitchFamily="34" charset="0"/>
                <a:cs typeface="Arial" panose="020B0604020202020204" pitchFamily="34" charset="0"/>
              </a:rPr>
              <a:t>Advise on creating an attractive poster.</a:t>
            </a:r>
          </a:p>
          <a:p>
            <a:pPr marL="489254" indent="-489254">
              <a:spcBef>
                <a:spcPct val="50000"/>
              </a:spcBef>
              <a:buSzPct val="60000"/>
              <a:buFont typeface="Arial" panose="020B0604020202020204" pitchFamily="34" charset="0"/>
              <a:buChar char="•"/>
            </a:pPr>
            <a:r>
              <a:rPr lang="en-GB" altLang="en-US" sz="4000" dirty="0">
                <a:latin typeface="Arial" panose="020B0604020202020204" pitchFamily="34" charset="0"/>
                <a:cs typeface="Arial" panose="020B0604020202020204" pitchFamily="34" charset="0"/>
              </a:rPr>
              <a:t>Upload all available material in the template. Double-check and make sure that everything is there and no information was lost. </a:t>
            </a:r>
          </a:p>
          <a:p>
            <a:pPr marL="489254" indent="-489254">
              <a:spcBef>
                <a:spcPct val="50000"/>
              </a:spcBef>
              <a:buSzPct val="60000"/>
              <a:buFont typeface="Arial" panose="020B0604020202020204" pitchFamily="34" charset="0"/>
              <a:buChar char="•"/>
            </a:pPr>
            <a:r>
              <a:rPr lang="en-GB" altLang="en-US" sz="4000" dirty="0">
                <a:latin typeface="Arial" panose="020B0604020202020204" pitchFamily="34" charset="0"/>
                <a:cs typeface="Arial" panose="020B0604020202020204" pitchFamily="34" charset="0"/>
              </a:rPr>
              <a:t>To highlight an important word or phrase, use the highlighter feature or </a:t>
            </a:r>
            <a:r>
              <a:rPr lang="en-GB" altLang="en-US" sz="4000" b="1" dirty="0">
                <a:latin typeface="Arial" panose="020B0604020202020204" pitchFamily="34" charset="0"/>
                <a:cs typeface="Arial" panose="020B0604020202020204" pitchFamily="34" charset="0"/>
              </a:rPr>
              <a:t>bold</a:t>
            </a:r>
            <a:r>
              <a:rPr lang="en-GB" altLang="en-US" sz="4000" dirty="0">
                <a:latin typeface="Arial" panose="020B0604020202020204" pitchFamily="34" charset="0"/>
                <a:cs typeface="Arial" panose="020B0604020202020204" pitchFamily="34" charset="0"/>
              </a:rPr>
              <a:t> instead of capitalizing.</a:t>
            </a:r>
          </a:p>
          <a:p>
            <a:pPr marL="489254" indent="-489254">
              <a:spcBef>
                <a:spcPct val="50000"/>
              </a:spcBef>
              <a:buSzPct val="60000"/>
              <a:buFont typeface="Arial" panose="020B0604020202020204" pitchFamily="34" charset="0"/>
              <a:buChar char="•"/>
            </a:pPr>
            <a:r>
              <a:rPr lang="en-GB" altLang="en-US" sz="4000" dirty="0">
                <a:latin typeface="Arial" panose="020B0604020202020204" pitchFamily="34" charset="0"/>
                <a:cs typeface="Arial" panose="020B0604020202020204" pitchFamily="34" charset="0"/>
              </a:rPr>
              <a:t>Try not to overload the text box.</a:t>
            </a:r>
          </a:p>
        </p:txBody>
      </p:sp>
      <p:sp>
        <p:nvSpPr>
          <p:cNvPr id="4103" name="Rectangle 60">
            <a:extLst>
              <a:ext uri="{FF2B5EF4-FFF2-40B4-BE49-F238E27FC236}">
                <a16:creationId xmlns:a16="http://schemas.microsoft.com/office/drawing/2014/main" id="{FB59D632-A1DB-324F-9BD0-7945A0A083F8}"/>
              </a:ext>
            </a:extLst>
          </p:cNvPr>
          <p:cNvSpPr>
            <a:spLocks noChangeArrowheads="1"/>
          </p:cNvSpPr>
          <p:nvPr/>
        </p:nvSpPr>
        <p:spPr bwMode="auto">
          <a:xfrm>
            <a:off x="1081588" y="25378451"/>
            <a:ext cx="30352259" cy="179907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2994" tIns="262994" rIns="262994" bIns="262994"/>
          <a:lstStyle>
            <a:lvl1pPr>
              <a:defRPr sz="2300">
                <a:solidFill>
                  <a:schemeClr val="tx1"/>
                </a:solidFill>
                <a:latin typeface="Times New Roman" panose="02020603050405020304" pitchFamily="18" charset="0"/>
                <a:ea typeface="ＭＳ Ｐゴシック" panose="020B0600070205080204" pitchFamily="34" charset="-128"/>
              </a:defRPr>
            </a:lvl1pPr>
            <a:lvl2pPr marL="742950" indent="-285750">
              <a:defRPr sz="2300">
                <a:solidFill>
                  <a:schemeClr val="tx1"/>
                </a:solidFill>
                <a:latin typeface="Times New Roman" panose="02020603050405020304" pitchFamily="18" charset="0"/>
                <a:ea typeface="ＭＳ Ｐゴシック" panose="020B0600070205080204" pitchFamily="34" charset="-128"/>
              </a:defRPr>
            </a:lvl2pPr>
            <a:lvl3pPr marL="1143000" indent="-228600">
              <a:defRPr sz="2300">
                <a:solidFill>
                  <a:schemeClr val="tx1"/>
                </a:solidFill>
                <a:latin typeface="Times New Roman" panose="02020603050405020304" pitchFamily="18" charset="0"/>
                <a:ea typeface="ＭＳ Ｐゴシック" panose="020B0600070205080204" pitchFamily="34" charset="-128"/>
              </a:defRPr>
            </a:lvl3pPr>
            <a:lvl4pPr marL="1600200" indent="-228600">
              <a:defRPr sz="2300">
                <a:solidFill>
                  <a:schemeClr val="tx1"/>
                </a:solidFill>
                <a:latin typeface="Times New Roman" panose="02020603050405020304" pitchFamily="18" charset="0"/>
                <a:ea typeface="ＭＳ Ｐゴシック" panose="020B0600070205080204" pitchFamily="34" charset="-128"/>
              </a:defRPr>
            </a:lvl4pPr>
            <a:lvl5pPr marL="2057400" indent="-228600">
              <a:defRPr sz="23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9pPr>
          </a:lstStyle>
          <a:p>
            <a:pPr>
              <a:spcBef>
                <a:spcPct val="50000"/>
              </a:spcBef>
            </a:pPr>
            <a:r>
              <a:rPr lang="en-US" altLang="en-US" sz="5400" b="1" dirty="0">
                <a:solidFill>
                  <a:srgbClr val="343343"/>
                </a:solidFill>
                <a:latin typeface="Arial" panose="020B0604020202020204" pitchFamily="34" charset="0"/>
              </a:rPr>
              <a:t>Results </a:t>
            </a:r>
            <a:r>
              <a:rPr lang="en-US" altLang="en-US" sz="5400" dirty="0">
                <a:solidFill>
                  <a:srgbClr val="343343"/>
                </a:solidFill>
                <a:latin typeface="Arial" panose="020B0604020202020204" pitchFamily="34" charset="0"/>
              </a:rPr>
              <a:t>(font Arial, 54pt)</a:t>
            </a:r>
            <a:endParaRPr lang="lt-LT" altLang="en-US" sz="5400" dirty="0">
              <a:latin typeface="Arial" panose="020B0604020202020204" pitchFamily="34" charset="0"/>
              <a:cs typeface="Arial" panose="020B0604020202020204" pitchFamily="34" charset="0"/>
            </a:endParaRPr>
          </a:p>
          <a:p>
            <a:pPr>
              <a:spcBef>
                <a:spcPct val="50000"/>
              </a:spcBef>
            </a:pPr>
            <a:endParaRPr lang="en-US" altLang="en-US" sz="5400" b="1" dirty="0">
              <a:solidFill>
                <a:srgbClr val="343343"/>
              </a:solidFill>
              <a:latin typeface="Arial" panose="020B0604020202020204" pitchFamily="34" charset="0"/>
            </a:endParaRPr>
          </a:p>
          <a:p>
            <a:pPr>
              <a:spcBef>
                <a:spcPct val="50000"/>
              </a:spcBef>
            </a:pPr>
            <a:endParaRPr lang="lt-LT" altLang="en-US" sz="2968" dirty="0">
              <a:latin typeface="Arial" panose="020B0604020202020204" pitchFamily="34" charset="0"/>
            </a:endParaRPr>
          </a:p>
        </p:txBody>
      </p:sp>
      <p:sp>
        <p:nvSpPr>
          <p:cNvPr id="4261" name="TextBox 1">
            <a:extLst>
              <a:ext uri="{FF2B5EF4-FFF2-40B4-BE49-F238E27FC236}">
                <a16:creationId xmlns:a16="http://schemas.microsoft.com/office/drawing/2014/main" id="{0654F8BC-C1C3-1B40-9A22-AF8D54AB9BA1}"/>
              </a:ext>
            </a:extLst>
          </p:cNvPr>
          <p:cNvSpPr txBox="1">
            <a:spLocks noChangeArrowheads="1"/>
          </p:cNvSpPr>
          <p:nvPr/>
        </p:nvSpPr>
        <p:spPr bwMode="auto">
          <a:xfrm>
            <a:off x="1159017" y="39574931"/>
            <a:ext cx="11749045" cy="467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GB" altLang="lt-LT" sz="2439"/>
          </a:p>
        </p:txBody>
      </p:sp>
      <p:sp>
        <p:nvSpPr>
          <p:cNvPr id="4262" name="TextBox 2">
            <a:extLst>
              <a:ext uri="{FF2B5EF4-FFF2-40B4-BE49-F238E27FC236}">
                <a16:creationId xmlns:a16="http://schemas.microsoft.com/office/drawing/2014/main" id="{0A537DFB-2100-D940-871D-3D2BA629F6D1}"/>
              </a:ext>
            </a:extLst>
          </p:cNvPr>
          <p:cNvSpPr txBox="1">
            <a:spLocks noChangeArrowheads="1"/>
          </p:cNvSpPr>
          <p:nvPr/>
        </p:nvSpPr>
        <p:spPr bwMode="auto">
          <a:xfrm>
            <a:off x="1159019" y="27277149"/>
            <a:ext cx="4155929" cy="1267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lt-LT" altLang="en-US" sz="2545">
              <a:latin typeface="Arial" panose="020B0604020202020204" pitchFamily="34" charset="0"/>
              <a:cs typeface="Arial" panose="020B0604020202020204" pitchFamily="34" charset="0"/>
            </a:endParaRPr>
          </a:p>
          <a:p>
            <a:r>
              <a:rPr lang="lt-LT" altLang="en-US" sz="2545">
                <a:latin typeface="Arial" panose="020B0604020202020204" pitchFamily="34" charset="0"/>
                <a:cs typeface="Arial" panose="020B0604020202020204" pitchFamily="34" charset="0"/>
              </a:rPr>
              <a:t> </a:t>
            </a:r>
          </a:p>
          <a:p>
            <a:endParaRPr lang="en-GB" altLang="lt-LT" sz="2545"/>
          </a:p>
        </p:txBody>
      </p:sp>
      <p:sp>
        <p:nvSpPr>
          <p:cNvPr id="4264" name="TextBox 1">
            <a:extLst>
              <a:ext uri="{FF2B5EF4-FFF2-40B4-BE49-F238E27FC236}">
                <a16:creationId xmlns:a16="http://schemas.microsoft.com/office/drawing/2014/main" id="{455702DD-1224-FE4B-A53F-F906A914FAA1}"/>
              </a:ext>
            </a:extLst>
          </p:cNvPr>
          <p:cNvSpPr txBox="1">
            <a:spLocks noChangeArrowheads="1"/>
          </p:cNvSpPr>
          <p:nvPr/>
        </p:nvSpPr>
        <p:spPr bwMode="auto">
          <a:xfrm>
            <a:off x="1159017" y="26976716"/>
            <a:ext cx="20784768" cy="747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altLang="en-US" sz="4000" dirty="0">
                <a:latin typeface="Arial" panose="020B0604020202020204" pitchFamily="34" charset="0"/>
                <a:cs typeface="Arial" panose="020B0604020202020204" pitchFamily="34" charset="0"/>
              </a:rPr>
              <a:t>File Upload / Insert...</a:t>
            </a:r>
          </a:p>
          <a:p>
            <a:r>
              <a:rPr lang="en-GB" altLang="en-US" sz="4000" dirty="0">
                <a:latin typeface="Arial" panose="020B0604020202020204" pitchFamily="34" charset="0"/>
              </a:rPr>
              <a:t>Graphic files - photos, diagrams, charts or logos – diversify your poster.</a:t>
            </a:r>
            <a:endParaRPr lang="en-GB" altLang="en-US" sz="4000" dirty="0">
              <a:latin typeface="Arial" panose="020B0604020202020204" pitchFamily="34" charset="0"/>
              <a:cs typeface="Arial" panose="020B0604020202020204" pitchFamily="34" charset="0"/>
            </a:endParaRPr>
          </a:p>
          <a:p>
            <a:endParaRPr lang="en-GB" altLang="en-US" sz="4000" dirty="0">
              <a:latin typeface="Arial" panose="020B0604020202020204" pitchFamily="34" charset="0"/>
              <a:cs typeface="Arial" panose="020B0604020202020204" pitchFamily="34" charset="0"/>
            </a:endParaRPr>
          </a:p>
          <a:p>
            <a:r>
              <a:rPr lang="en-GB" altLang="en-US" sz="4000" dirty="0">
                <a:latin typeface="Arial" panose="020B0604020202020204" pitchFamily="34" charset="0"/>
                <a:cs typeface="Arial" panose="020B0604020202020204" pitchFamily="34" charset="0"/>
              </a:rPr>
              <a:t>Please use JPEG files.</a:t>
            </a:r>
          </a:p>
          <a:p>
            <a:r>
              <a:rPr lang="en-GB" altLang="en-US" sz="4000" dirty="0">
                <a:latin typeface="Arial" panose="020B0604020202020204" pitchFamily="34" charset="0"/>
                <a:cs typeface="Arial" panose="020B0604020202020204" pitchFamily="34" charset="0"/>
              </a:rPr>
              <a:t>Make sure that your file’s size is appropriate. Colour images should average around 3MB (13x18 cm, 180 dpi). Do not use images copied from the internet. Their resolution is usually very low.</a:t>
            </a:r>
          </a:p>
          <a:p>
            <a:r>
              <a:rPr lang="en-GB" altLang="en-US" sz="4000" dirty="0">
                <a:latin typeface="Arial" panose="020B0604020202020204" pitchFamily="34" charset="0"/>
                <a:cs typeface="Arial" panose="020B0604020202020204" pitchFamily="34" charset="0"/>
              </a:rPr>
              <a:t>Regarding charts...</a:t>
            </a:r>
          </a:p>
          <a:p>
            <a:r>
              <a:rPr lang="en-GB" altLang="en-US" sz="4000" dirty="0">
                <a:latin typeface="Arial" panose="020B0604020202020204" pitchFamily="34" charset="0"/>
                <a:cs typeface="Arial" panose="020B0604020202020204" pitchFamily="34" charset="0"/>
              </a:rPr>
              <a:t>The most preferable graphics program for creating charts is MS Excel. Alternatively, you can use PowerPoint.</a:t>
            </a:r>
          </a:p>
          <a:p>
            <a:r>
              <a:rPr lang="en-GB" altLang="en-US" sz="4000" dirty="0">
                <a:latin typeface="Arial" panose="020B0604020202020204" pitchFamily="34" charset="0"/>
                <a:cs typeface="Arial" panose="020B0604020202020204" pitchFamily="34" charset="0"/>
              </a:rPr>
              <a:t>Graphics created in scientific graphing development programs (</a:t>
            </a:r>
            <a:r>
              <a:rPr lang="en-GB" altLang="en-US" sz="4000" dirty="0" err="1">
                <a:latin typeface="Arial" panose="020B0604020202020204" pitchFamily="34" charset="0"/>
                <a:cs typeface="Arial" panose="020B0604020202020204" pitchFamily="34" charset="0"/>
              </a:rPr>
              <a:t>eg.</a:t>
            </a:r>
            <a:r>
              <a:rPr lang="en-GB" altLang="en-US" sz="4000" dirty="0">
                <a:latin typeface="Arial" panose="020B0604020202020204" pitchFamily="34" charset="0"/>
                <a:cs typeface="Arial" panose="020B0604020202020204" pitchFamily="34" charset="0"/>
              </a:rPr>
              <a:t>, Sigma Plot, Prism, SPSS, </a:t>
            </a:r>
            <a:r>
              <a:rPr lang="en-GB" altLang="en-US" sz="4000" dirty="0" err="1">
                <a:latin typeface="Arial" panose="020B0604020202020204" pitchFamily="34" charset="0"/>
                <a:cs typeface="Arial" panose="020B0604020202020204" pitchFamily="34" charset="0"/>
              </a:rPr>
              <a:t>Statistica</a:t>
            </a:r>
            <a:r>
              <a:rPr lang="en-GB" altLang="en-US" sz="4000" dirty="0">
                <a:latin typeface="Arial" panose="020B0604020202020204" pitchFamily="34" charset="0"/>
                <a:cs typeface="Arial" panose="020B0604020202020204" pitchFamily="34" charset="0"/>
              </a:rPr>
              <a:t>), should be saved in the JPEG format.</a:t>
            </a:r>
          </a:p>
        </p:txBody>
      </p:sp>
      <p:sp>
        <p:nvSpPr>
          <p:cNvPr id="18" name="Rectangle 62">
            <a:extLst>
              <a:ext uri="{FF2B5EF4-FFF2-40B4-BE49-F238E27FC236}">
                <a16:creationId xmlns:a16="http://schemas.microsoft.com/office/drawing/2014/main" id="{C1257BB6-A674-814D-8BDE-73B0A18F525A}"/>
              </a:ext>
            </a:extLst>
          </p:cNvPr>
          <p:cNvSpPr>
            <a:spLocks noChangeArrowheads="1"/>
          </p:cNvSpPr>
          <p:nvPr/>
        </p:nvSpPr>
        <p:spPr bwMode="auto">
          <a:xfrm>
            <a:off x="1674570" y="37585964"/>
            <a:ext cx="8187949" cy="5167532"/>
          </a:xfrm>
          <a:prstGeom prst="rect">
            <a:avLst/>
          </a:prstGeom>
          <a:solidFill>
            <a:schemeClr val="bg2">
              <a:lumMod val="20000"/>
              <a:lumOff val="80000"/>
            </a:schemeClr>
          </a:solidFill>
          <a:ln w="9525">
            <a:noFill/>
            <a:miter lim="800000"/>
            <a:headEnd/>
            <a:tailEnd/>
          </a:ln>
          <a:effectLst/>
        </p:spPr>
        <p:txBody>
          <a:bodyPr wrap="none" anchor="ctr"/>
          <a:lstStyle/>
          <a:p>
            <a:pPr>
              <a:defRPr/>
            </a:pPr>
            <a:endParaRPr lang="lt-LT" sz="1298">
              <a:ea typeface="+mn-ea"/>
            </a:endParaRPr>
          </a:p>
        </p:txBody>
      </p:sp>
      <p:sp>
        <p:nvSpPr>
          <p:cNvPr id="19" name="Text Box 2126">
            <a:extLst>
              <a:ext uri="{FF2B5EF4-FFF2-40B4-BE49-F238E27FC236}">
                <a16:creationId xmlns:a16="http://schemas.microsoft.com/office/drawing/2014/main" id="{FAADABB4-4F53-B246-B1AE-82D0F4DBE1F9}"/>
              </a:ext>
            </a:extLst>
          </p:cNvPr>
          <p:cNvSpPr txBox="1">
            <a:spLocks noChangeArrowheads="1"/>
          </p:cNvSpPr>
          <p:nvPr/>
        </p:nvSpPr>
        <p:spPr bwMode="auto">
          <a:xfrm>
            <a:off x="9862520" y="37536535"/>
            <a:ext cx="6058547" cy="3523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81770" tIns="281770" rIns="281770" bIns="281770">
            <a:spAutoFit/>
          </a:bodyPr>
          <a:lstStyle>
            <a:lvl1pPr>
              <a:spcBef>
                <a:spcPct val="20000"/>
              </a:spcBef>
              <a:buChar char="•"/>
              <a:defRPr sz="109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9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8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68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6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6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6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6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68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en-US" altLang="en-US" sz="3200" i="1" dirty="0">
                <a:latin typeface="Arial" panose="020B0604020202020204" pitchFamily="34" charset="0"/>
              </a:rPr>
              <a:t>Explanations under the pictures should be written in Arial font, Italic. Their size can vary from 28 to 32 pts. Alignment must be left oriented.</a:t>
            </a:r>
          </a:p>
        </p:txBody>
      </p:sp>
      <p:sp>
        <p:nvSpPr>
          <p:cNvPr id="20" name="Rectangle 62">
            <a:extLst>
              <a:ext uri="{FF2B5EF4-FFF2-40B4-BE49-F238E27FC236}">
                <a16:creationId xmlns:a16="http://schemas.microsoft.com/office/drawing/2014/main" id="{96AE969C-4769-6549-BB30-C42774B67EA0}"/>
              </a:ext>
            </a:extLst>
          </p:cNvPr>
          <p:cNvSpPr>
            <a:spLocks noChangeArrowheads="1"/>
          </p:cNvSpPr>
          <p:nvPr/>
        </p:nvSpPr>
        <p:spPr bwMode="auto">
          <a:xfrm>
            <a:off x="22671067" y="27663874"/>
            <a:ext cx="7930177" cy="5580764"/>
          </a:xfrm>
          <a:prstGeom prst="rect">
            <a:avLst/>
          </a:prstGeom>
          <a:solidFill>
            <a:schemeClr val="bg2">
              <a:lumMod val="20000"/>
              <a:lumOff val="80000"/>
            </a:schemeClr>
          </a:solidFill>
          <a:ln w="9525">
            <a:noFill/>
            <a:miter lim="800000"/>
            <a:headEnd/>
            <a:tailEnd/>
          </a:ln>
          <a:effectLst/>
        </p:spPr>
        <p:txBody>
          <a:bodyPr wrap="none" anchor="ctr"/>
          <a:lstStyle/>
          <a:p>
            <a:pPr>
              <a:defRPr/>
            </a:pPr>
            <a:endParaRPr lang="lt-LT" sz="1298">
              <a:ea typeface="+mn-ea"/>
            </a:endParaRPr>
          </a:p>
        </p:txBody>
      </p:sp>
      <p:sp>
        <p:nvSpPr>
          <p:cNvPr id="21" name="Text Box 65">
            <a:extLst>
              <a:ext uri="{FF2B5EF4-FFF2-40B4-BE49-F238E27FC236}">
                <a16:creationId xmlns:a16="http://schemas.microsoft.com/office/drawing/2014/main" id="{67B48A10-8FFC-A246-9B07-77FB47544DA5}"/>
              </a:ext>
            </a:extLst>
          </p:cNvPr>
          <p:cNvSpPr txBox="1">
            <a:spLocks noChangeArrowheads="1"/>
          </p:cNvSpPr>
          <p:nvPr/>
        </p:nvSpPr>
        <p:spPr bwMode="auto">
          <a:xfrm>
            <a:off x="22671067" y="33549665"/>
            <a:ext cx="8053650" cy="22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0883" tIns="140883" rIns="140883" bIns="140883">
            <a:spAutoFit/>
          </a:bodyPr>
          <a:lstStyle>
            <a:lvl1pPr>
              <a:spcBef>
                <a:spcPct val="20000"/>
              </a:spcBef>
              <a:buChar char="•"/>
              <a:defRPr sz="109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9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8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68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68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68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68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68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6800">
                <a:solidFill>
                  <a:schemeClr val="tx1"/>
                </a:solidFill>
                <a:latin typeface="Times New Roman" panose="02020603050405020304" pitchFamily="18" charset="0"/>
                <a:ea typeface="ＭＳ Ｐゴシック" panose="020B0600070205080204" pitchFamily="34" charset="-128"/>
              </a:defRPr>
            </a:lvl9pPr>
          </a:lstStyle>
          <a:p>
            <a:pPr>
              <a:spcBef>
                <a:spcPct val="0"/>
              </a:spcBef>
              <a:buNone/>
            </a:pPr>
            <a:r>
              <a:rPr lang="en-US" altLang="en-US" sz="3200" i="1" dirty="0">
                <a:latin typeface="Arial" panose="020B0604020202020204" pitchFamily="34" charset="0"/>
              </a:rPr>
              <a:t>Explanations under the pictures should be written in Arial font, Italic. Their size can vary from 24 to 28 pts. Alignment must be left oriented.</a:t>
            </a:r>
          </a:p>
        </p:txBody>
      </p:sp>
      <p:sp>
        <p:nvSpPr>
          <p:cNvPr id="5" name="TextBox 1">
            <a:extLst>
              <a:ext uri="{FF2B5EF4-FFF2-40B4-BE49-F238E27FC236}">
                <a16:creationId xmlns:a16="http://schemas.microsoft.com/office/drawing/2014/main" id="{9C1081E6-F02A-19D5-BE62-A226F4E99B8D}"/>
              </a:ext>
            </a:extLst>
          </p:cNvPr>
          <p:cNvSpPr txBox="1">
            <a:spLocks noChangeArrowheads="1"/>
          </p:cNvSpPr>
          <p:nvPr/>
        </p:nvSpPr>
        <p:spPr bwMode="auto">
          <a:xfrm>
            <a:off x="16490336" y="37104487"/>
            <a:ext cx="14110908"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altLang="en-US" sz="4000" dirty="0">
                <a:latin typeface="Arial" panose="020B0604020202020204" pitchFamily="34" charset="0"/>
                <a:cs typeface="Arial" panose="020B0604020202020204" pitchFamily="34" charset="0"/>
              </a:rPr>
              <a:t>File Upload / Insert...</a:t>
            </a:r>
          </a:p>
          <a:p>
            <a:r>
              <a:rPr lang="en-GB" altLang="en-US" sz="4000" dirty="0">
                <a:latin typeface="Arial" panose="020B0604020202020204" pitchFamily="34" charset="0"/>
              </a:rPr>
              <a:t>Graphic files - photos, diagrams, charts or logos – diversify your poster.</a:t>
            </a:r>
            <a:endParaRPr lang="en-GB" altLang="en-US" sz="4000" dirty="0">
              <a:latin typeface="Arial" panose="020B0604020202020204" pitchFamily="34" charset="0"/>
              <a:cs typeface="Arial" panose="020B0604020202020204" pitchFamily="34" charset="0"/>
            </a:endParaRPr>
          </a:p>
          <a:p>
            <a:endParaRPr lang="en-GB" altLang="en-US" sz="4000" dirty="0">
              <a:latin typeface="Arial" panose="020B0604020202020204" pitchFamily="34" charset="0"/>
              <a:cs typeface="Arial" panose="020B0604020202020204" pitchFamily="34" charset="0"/>
            </a:endParaRPr>
          </a:p>
          <a:p>
            <a:r>
              <a:rPr lang="en-GB" altLang="en-US" sz="4000" dirty="0">
                <a:latin typeface="Arial" panose="020B0604020202020204" pitchFamily="34" charset="0"/>
                <a:cs typeface="Arial" panose="020B0604020202020204" pitchFamily="34" charset="0"/>
              </a:rPr>
              <a:t>Please use JPEG files.</a:t>
            </a:r>
          </a:p>
          <a:p>
            <a:r>
              <a:rPr lang="en-GB" altLang="en-US" sz="4000" dirty="0">
                <a:latin typeface="Arial" panose="020B0604020202020204" pitchFamily="34" charset="0"/>
                <a:cs typeface="Arial" panose="020B0604020202020204" pitchFamily="34" charset="0"/>
              </a:rPr>
              <a:t>Make sure that your file’s size is appropriate. Colour images should average around 3MB (13x18 cm, 180 dpi). Do not use images copied from the internet. Their resolution is usually very low.</a:t>
            </a:r>
          </a:p>
        </p:txBody>
      </p:sp>
      <p:sp>
        <p:nvSpPr>
          <p:cNvPr id="2" name="Rectangle 59">
            <a:extLst>
              <a:ext uri="{FF2B5EF4-FFF2-40B4-BE49-F238E27FC236}">
                <a16:creationId xmlns:a16="http://schemas.microsoft.com/office/drawing/2014/main" id="{6D20C90C-8A9A-57AC-1CB8-B64E591DA78C}"/>
              </a:ext>
            </a:extLst>
          </p:cNvPr>
          <p:cNvSpPr>
            <a:spLocks noChangeArrowheads="1"/>
          </p:cNvSpPr>
          <p:nvPr/>
        </p:nvSpPr>
        <p:spPr bwMode="auto">
          <a:xfrm>
            <a:off x="1159017" y="9913907"/>
            <a:ext cx="30269781" cy="49784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2994" tIns="262994" rIns="262994" bIns="262994"/>
          <a:lstStyle>
            <a:lvl1pPr marL="381000" indent="-381000">
              <a:defRPr sz="2300">
                <a:solidFill>
                  <a:schemeClr val="tx1"/>
                </a:solidFill>
                <a:latin typeface="Times New Roman" panose="02020603050405020304" pitchFamily="18" charset="0"/>
                <a:ea typeface="ＭＳ Ｐゴシック" panose="020B0600070205080204" pitchFamily="34" charset="-128"/>
              </a:defRPr>
            </a:lvl1pPr>
            <a:lvl2pPr marL="742950" indent="-285750">
              <a:defRPr sz="2300">
                <a:solidFill>
                  <a:schemeClr val="tx1"/>
                </a:solidFill>
                <a:latin typeface="Times New Roman" panose="02020603050405020304" pitchFamily="18" charset="0"/>
                <a:ea typeface="ＭＳ Ｐゴシック" panose="020B0600070205080204" pitchFamily="34" charset="-128"/>
              </a:defRPr>
            </a:lvl2pPr>
            <a:lvl3pPr marL="1143000" indent="-228600">
              <a:defRPr sz="2300">
                <a:solidFill>
                  <a:schemeClr val="tx1"/>
                </a:solidFill>
                <a:latin typeface="Times New Roman" panose="02020603050405020304" pitchFamily="18" charset="0"/>
                <a:ea typeface="ＭＳ Ｐゴシック" panose="020B0600070205080204" pitchFamily="34" charset="-128"/>
              </a:defRPr>
            </a:lvl3pPr>
            <a:lvl4pPr marL="1600200" indent="-228600">
              <a:defRPr sz="2300">
                <a:solidFill>
                  <a:schemeClr val="tx1"/>
                </a:solidFill>
                <a:latin typeface="Times New Roman" panose="02020603050405020304" pitchFamily="18" charset="0"/>
                <a:ea typeface="ＭＳ Ｐゴシック" panose="020B0600070205080204" pitchFamily="34" charset="-128"/>
              </a:defRPr>
            </a:lvl4pPr>
            <a:lvl5pPr marL="2057400" indent="-228600">
              <a:defRPr sz="23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300">
                <a:solidFill>
                  <a:schemeClr val="tx1"/>
                </a:solidFill>
                <a:latin typeface="Times New Roman" panose="02020603050405020304" pitchFamily="18" charset="0"/>
                <a:ea typeface="ＭＳ Ｐゴシック" panose="020B0600070205080204" pitchFamily="34" charset="-128"/>
              </a:defRPr>
            </a:lvl9pPr>
          </a:lstStyle>
          <a:p>
            <a:pPr>
              <a:spcBef>
                <a:spcPts val="0"/>
              </a:spcBef>
              <a:spcAft>
                <a:spcPts val="1272"/>
              </a:spcAft>
            </a:pPr>
            <a:r>
              <a:rPr lang="en-GB" altLang="en-US" sz="5400" b="1" dirty="0">
                <a:solidFill>
                  <a:srgbClr val="343343"/>
                </a:solidFill>
                <a:latin typeface="Arial" panose="020B0604020202020204" pitchFamily="34" charset="0"/>
              </a:rPr>
              <a:t>Introduction </a:t>
            </a:r>
            <a:r>
              <a:rPr lang="en-GB" altLang="en-US" sz="5400" dirty="0">
                <a:solidFill>
                  <a:srgbClr val="343343"/>
                </a:solidFill>
                <a:latin typeface="Arial" panose="020B0604020202020204" pitchFamily="34" charset="0"/>
              </a:rPr>
              <a:t>(font Arial, 54pt)</a:t>
            </a:r>
            <a:endParaRPr lang="en-GB" altLang="en-US" sz="5400" dirty="0">
              <a:latin typeface="Arial" panose="020B0604020202020204" pitchFamily="34" charset="0"/>
              <a:cs typeface="Arial" panose="020B0604020202020204" pitchFamily="34" charset="0"/>
            </a:endParaRPr>
          </a:p>
          <a:p>
            <a:pPr>
              <a:spcBef>
                <a:spcPts val="0"/>
              </a:spcBef>
              <a:buSzPct val="60000"/>
            </a:pPr>
            <a:r>
              <a:rPr lang="en-GB" altLang="en-US" sz="4000" dirty="0">
                <a:latin typeface="Arial" panose="020B0604020202020204" pitchFamily="34" charset="0"/>
                <a:cs typeface="Arial" panose="020B0604020202020204" pitchFamily="34" charset="0"/>
              </a:rPr>
              <a:t>Enter the poster’s introduction.</a:t>
            </a:r>
          </a:p>
          <a:p>
            <a:pPr marL="489254" indent="-489254">
              <a:spcBef>
                <a:spcPct val="50000"/>
              </a:spcBef>
              <a:buSzPct val="60000"/>
              <a:buFont typeface="Arial" panose="020B0604020202020204" pitchFamily="34" charset="0"/>
              <a:buChar char="•"/>
            </a:pPr>
            <a:r>
              <a:rPr lang="en-GB" altLang="en-US" sz="4000" dirty="0">
                <a:latin typeface="Arial" panose="020B0604020202020204" pitchFamily="34" charset="0"/>
                <a:cs typeface="Arial" panose="020B0604020202020204" pitchFamily="34" charset="0"/>
              </a:rPr>
              <a:t>Upload all available material in the template. Double-check and make sure that everything is there and no information was lost. </a:t>
            </a:r>
          </a:p>
          <a:p>
            <a:pPr marL="489254" indent="-489254">
              <a:spcBef>
                <a:spcPct val="50000"/>
              </a:spcBef>
              <a:buSzPct val="60000"/>
              <a:buFont typeface="Arial" panose="020B0604020202020204" pitchFamily="34" charset="0"/>
              <a:buChar char="•"/>
            </a:pPr>
            <a:r>
              <a:rPr lang="en-GB" altLang="en-US" sz="4000" dirty="0">
                <a:latin typeface="Arial" panose="020B0604020202020204" pitchFamily="34" charset="0"/>
                <a:cs typeface="Arial" panose="020B0604020202020204" pitchFamily="34" charset="0"/>
              </a:rPr>
              <a:t>To highlight an important word or phrase, use the highlighter feature or </a:t>
            </a:r>
            <a:r>
              <a:rPr lang="en-GB" altLang="en-US" sz="4000" b="1" dirty="0">
                <a:latin typeface="Arial" panose="020B0604020202020204" pitchFamily="34" charset="0"/>
                <a:cs typeface="Arial" panose="020B0604020202020204" pitchFamily="34" charset="0"/>
              </a:rPr>
              <a:t>bold</a:t>
            </a:r>
            <a:r>
              <a:rPr lang="en-GB" altLang="en-US" sz="4000" dirty="0">
                <a:latin typeface="Arial" panose="020B0604020202020204" pitchFamily="34" charset="0"/>
                <a:cs typeface="Arial" panose="020B0604020202020204" pitchFamily="34" charset="0"/>
              </a:rPr>
              <a:t> instead of capitalizing.</a:t>
            </a:r>
          </a:p>
          <a:p>
            <a:pPr marL="489254" indent="-489254">
              <a:spcBef>
                <a:spcPct val="50000"/>
              </a:spcBef>
              <a:buSzPct val="60000"/>
              <a:buFont typeface="Arial" panose="020B0604020202020204" pitchFamily="34" charset="0"/>
              <a:buChar char="•"/>
            </a:pPr>
            <a:r>
              <a:rPr lang="en-GB" altLang="en-US" sz="4000" dirty="0">
                <a:latin typeface="Arial" panose="020B0604020202020204" pitchFamily="34" charset="0"/>
                <a:cs typeface="Arial" panose="020B0604020202020204" pitchFamily="34" charset="0"/>
              </a:rPr>
              <a:t>Try not to overload the text box.</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lt-LT"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lt-LT"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1659</TotalTime>
  <Words>492</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Times New Roman</vt:lpstr>
      <vt:lpstr>Blank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Aurelijus M</dc:creator>
  <cp:lastModifiedBy>Eventas PCO AMC</cp:lastModifiedBy>
  <cp:revision>64</cp:revision>
  <cp:lastPrinted>2022-08-09T07:43:30Z</cp:lastPrinted>
  <dcterms:created xsi:type="dcterms:W3CDTF">2018-05-02T09:32:42Z</dcterms:created>
  <dcterms:modified xsi:type="dcterms:W3CDTF">2026-10-07T09:00:53Z</dcterms:modified>
</cp:coreProperties>
</file>