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48" r:id="rId2"/>
  </p:sldMasterIdLst>
  <p:sldIdLst>
    <p:sldId id="256" r:id="rId3"/>
    <p:sldId id="257" r:id="rId4"/>
    <p:sldId id="261" r:id="rId5"/>
    <p:sldId id="260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82"/>
    <p:restoredTop sz="94709"/>
  </p:normalViewPr>
  <p:slideViewPr>
    <p:cSldViewPr snapToGrid="0" snapToObjects="1">
      <p:cViewPr varScale="1">
        <p:scale>
          <a:sx n="87" d="100"/>
          <a:sy n="87" d="100"/>
        </p:scale>
        <p:origin x="208" y="1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4D77-1F2B-CA43-BC67-DABEC2967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5D50F-8876-1D43-B32A-825FA9503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35088-A9BF-8846-B39F-05732E13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60A15-087A-914B-B725-F6A6248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C698D-D058-CF44-A61D-66BD3FEBC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7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32DE-B905-1F41-95C8-EC435BD3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F1BD8-79CF-C94A-929C-BC3BB5A3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B7643-E106-D040-B41D-D578AFC9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A263D-6E83-2B4B-B745-E4EC863EA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2DFD0-0A45-584A-90FC-84E3E1FA6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4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826C-428F-F04F-8C44-E78A5FFC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CC158-5D68-3A4F-B83C-AF48D15C3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33333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EB204-6D4B-8844-8C9C-DEA4724E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B9F60-9274-0C4B-8265-586B54FE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FD408-5B99-E643-92C5-670C53E6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9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F57D-D32C-544E-9D42-0ACDF6E9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80E41-4CC3-8044-892E-5428C45AA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DC95-3884-3C4F-8047-F51CBA961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E5967-1490-D240-B0CC-28B19DF1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C3A05-3812-9445-B140-F57680BE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9E636-E6C4-1F46-A2D4-F20ACBAB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8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DB344-3549-CB4D-A8C1-FFD50EA5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971B5-ABD9-F943-A8F9-61EB61CBD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2F6BE-2B5E-A942-830B-80893BBA9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F741AE-B5BB-4349-9120-566411DED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BFDEC-0511-3448-BD02-2EA892900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7F107-0380-5E4F-9EB7-810F6EC1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A9D19F-4485-6449-9037-EF1AF186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60E6AA-1739-C141-9A2B-F925FFC9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6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E6D7-F832-B945-9703-786E9873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1B0079-A0A9-D544-9A27-E6D38BAB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741F9-F1AD-AC42-9113-FF99B1FC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52895-D4E0-B547-80A0-10295725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1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F3B434-52B8-9D41-BC8F-9877377A3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C36EE-E4AD-274F-B8C7-D550CFF9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42C05-4A69-874A-89AB-E20D5390D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8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16D4-9060-EC41-B390-8A213E9F1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F906F-6DF6-F74F-8AF4-4DABABD1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333333"/>
                </a:solidFill>
              </a:defRPr>
            </a:lvl1pPr>
            <a:lvl2pPr>
              <a:defRPr sz="2800">
                <a:solidFill>
                  <a:srgbClr val="333333"/>
                </a:solidFill>
              </a:defRPr>
            </a:lvl2pPr>
            <a:lvl3pPr>
              <a:defRPr sz="2400">
                <a:solidFill>
                  <a:srgbClr val="333333"/>
                </a:solidFill>
              </a:defRPr>
            </a:lvl3pPr>
            <a:lvl4pPr>
              <a:defRPr sz="2000">
                <a:solidFill>
                  <a:srgbClr val="333333"/>
                </a:solidFill>
              </a:defRPr>
            </a:lvl4pPr>
            <a:lvl5pPr>
              <a:defRPr sz="2000">
                <a:solidFill>
                  <a:srgbClr val="33333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B2A5D-63A7-5444-BCC2-46694E211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333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50E45-675D-0D40-B4BF-25CBC806B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A61B8-BBA6-184A-B4C2-094929402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7238C-4A69-AC47-B5D9-13E13C1F5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6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BB8B-5D68-3A42-BA71-C4CC8A099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61ABA-FB05-DD49-8D9F-F650CB7C24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F09AB-5AFA-4D4E-AD12-2E1FFB1F8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333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56FD0-0F83-D847-AD1C-CBD5E5F4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2BDDD-68B9-B446-BDC2-515C80D7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0B990-67F2-0348-B3C4-FB8ACF6E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4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C03F-BB00-F645-9586-0EC222BD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1D8AA-2CDA-B54A-90C5-D54A6400E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FCDC4-2058-FC4D-B94D-20A0EE05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6457E-2589-C348-AE61-BEEDB1BEB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E6CA-BC1C-B146-9818-7194A7593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0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CCFBC-0DAB-0247-AD1F-A750A15CB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E7D92F-F985-C84D-B693-E164028B9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97529-0880-1C4D-8FF6-7CF26D10E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81D94-BDFE-8F45-8714-9D4C97EB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84FDD-F79D-6C47-9AEA-6A2EC92A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1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95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2CA0D7-0759-6A40-BF25-2DB03544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9507-A284-E143-84BE-7DAA44A2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AE599-FD11-ED44-82F9-1014E6BDE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6FCCA-0E18-3D4F-ADBB-C22F71E9127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C0127-ED4E-A34B-944E-F667FAF09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C1388-3B1C-1C4A-BFA3-45261EDFE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white rectangular object with black lines&#10;&#10;AI-generated content may be incorrect.">
            <a:extLst>
              <a:ext uri="{FF2B5EF4-FFF2-40B4-BE49-F238E27FC236}">
                <a16:creationId xmlns:a16="http://schemas.microsoft.com/office/drawing/2014/main" id="{504A3595-595D-467A-FB54-77AE0AD05DC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0100" y="-9000"/>
            <a:ext cx="1221220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BB869A-EA10-4543-8FD9-BD91F0EF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ABDD3-AB66-4D40-8A33-1F71C1765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ADB16-0DF1-C946-BA05-393A130C9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473CF-730A-DF4C-9257-E169B08C373B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05ED6-4976-8940-9D23-56E4FE41C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43F5-FB4A-2348-9B9D-B794A05BF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6897-392F-3D45-862F-37B1611D26F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oster for a convention&#10;&#10;AI-generated content may be incorrect.">
            <a:extLst>
              <a:ext uri="{FF2B5EF4-FFF2-40B4-BE49-F238E27FC236}">
                <a16:creationId xmlns:a16="http://schemas.microsoft.com/office/drawing/2014/main" id="{043167E8-DB8D-16A6-B62B-3FCD3EE2AD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100" y="-9000"/>
            <a:ext cx="1221220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2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B4A2C-FDEF-A64F-92EA-5FA67623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182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CONFLICT OF INTEREST</a:t>
            </a:r>
            <a:br>
              <a:rPr lang="en-US" dirty="0"/>
            </a:br>
            <a:r>
              <a:rPr lang="en-US" dirty="0"/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1F491-47BB-0345-888D-8E7EA816E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76563"/>
            <a:ext cx="9144000" cy="1655762"/>
          </a:xfrm>
        </p:spPr>
        <p:txBody>
          <a:bodyPr anchor="ctr"/>
          <a:lstStyle/>
          <a:p>
            <a:pPr algn="l"/>
            <a:r>
              <a:rPr lang="en-US" dirty="0"/>
              <a:t>I, </a:t>
            </a:r>
            <a:r>
              <a:rPr lang="en-US" dirty="0">
                <a:solidFill>
                  <a:srgbClr val="FF0000"/>
                </a:solidFill>
              </a:rPr>
              <a:t>NAME SURNAME</a:t>
            </a:r>
            <a:r>
              <a:rPr lang="en-US" dirty="0"/>
              <a:t>, have no potential conflict of interest to report</a:t>
            </a:r>
          </a:p>
        </p:txBody>
      </p:sp>
    </p:spTree>
    <p:extLst>
      <p:ext uri="{BB962C8B-B14F-4D97-AF65-F5344CB8AC3E}">
        <p14:creationId xmlns:p14="http://schemas.microsoft.com/office/powerpoint/2010/main" val="79627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3F9EB-EA8D-B154-6C31-DA7EB0327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6DFC-1573-3878-A298-3D5021C96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8619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CONFLICT OF INTEREST</a:t>
            </a:r>
            <a:br>
              <a:rPr lang="en-US" dirty="0"/>
            </a:br>
            <a:r>
              <a:rPr lang="en-US" dirty="0"/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33F25-1225-DAB2-C44A-07E798742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7533"/>
            <a:ext cx="9144000" cy="2916237"/>
          </a:xfrm>
        </p:spPr>
        <p:txBody>
          <a:bodyPr anchor="ctr">
            <a:normAutofit fontScale="62500" lnSpcReduction="20000"/>
          </a:bodyPr>
          <a:lstStyle/>
          <a:p>
            <a:pPr algn="l"/>
            <a:r>
              <a:rPr lang="en-US" dirty="0"/>
              <a:t>I, </a:t>
            </a:r>
            <a:r>
              <a:rPr lang="en-US" dirty="0">
                <a:solidFill>
                  <a:srgbClr val="FF0000"/>
                </a:solidFill>
              </a:rPr>
              <a:t>NAME SURNAME</a:t>
            </a:r>
            <a:r>
              <a:rPr lang="en-US" dirty="0"/>
              <a:t>, have the following potential conflict(s) of interest to report</a:t>
            </a:r>
          </a:p>
          <a:p>
            <a:pPr algn="l"/>
            <a:endParaRPr lang="en-US" dirty="0"/>
          </a:p>
          <a:p>
            <a:pPr algn="l"/>
            <a:r>
              <a:rPr lang="en-US" b="1" dirty="0"/>
              <a:t>Type of affiliation / financial interest				Name of commercial company</a:t>
            </a:r>
            <a:br>
              <a:rPr lang="en-US" b="1" dirty="0"/>
            </a:br>
            <a:endParaRPr lang="en-US" b="1" dirty="0"/>
          </a:p>
          <a:p>
            <a:pPr algn="l"/>
            <a:r>
              <a:rPr lang="en-US" dirty="0"/>
              <a:t>Receipt of grants /research supports				Please, fill in or remove the line</a:t>
            </a:r>
          </a:p>
          <a:p>
            <a:pPr algn="l"/>
            <a:r>
              <a:rPr lang="en-US" dirty="0"/>
              <a:t>Receipt of honoraria or consultation fees				Please, fill in or remove the line</a:t>
            </a:r>
          </a:p>
          <a:p>
            <a:pPr algn="l"/>
            <a:r>
              <a:rPr lang="en-US" dirty="0"/>
              <a:t>Participation in a company sponsored speaker’s bureau			Please, fill in or remove the line</a:t>
            </a:r>
          </a:p>
          <a:p>
            <a:pPr algn="l"/>
            <a:r>
              <a:rPr lang="en-US" dirty="0"/>
              <a:t>Stock shareholder						Please, fill in or remove the line</a:t>
            </a:r>
          </a:p>
          <a:p>
            <a:pPr algn="l"/>
            <a:r>
              <a:rPr lang="en-US" dirty="0"/>
              <a:t>Spouse / partner						Please, fill in or remove the line</a:t>
            </a:r>
          </a:p>
          <a:p>
            <a:pPr algn="l"/>
            <a:r>
              <a:rPr lang="en-US" dirty="0"/>
              <a:t>Other support (please specify)					Please, fill in or remove the line</a:t>
            </a:r>
          </a:p>
        </p:txBody>
      </p:sp>
    </p:spTree>
    <p:extLst>
      <p:ext uri="{BB962C8B-B14F-4D97-AF65-F5344CB8AC3E}">
        <p14:creationId xmlns:p14="http://schemas.microsoft.com/office/powerpoint/2010/main" val="371385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EDF7E-8AC8-10EA-D713-F6F1614E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5DEC-C7E7-C979-F591-9C03044DC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EEDD1-2216-B1B0-6C1F-44D07F53DE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Speaker’s name</a:t>
            </a:r>
          </a:p>
        </p:txBody>
      </p:sp>
    </p:spTree>
    <p:extLst>
      <p:ext uri="{BB962C8B-B14F-4D97-AF65-F5344CB8AC3E}">
        <p14:creationId xmlns:p14="http://schemas.microsoft.com/office/powerpoint/2010/main" val="276622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BD5440-E30F-044E-8D37-FAF1B49C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 dirty="0"/>
              <a:t>Slide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A5FD75-9906-B349-8075-EEEAFCB0A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89222597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167</Words>
  <Application>Microsoft Macintosh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1_Custom Design</vt:lpstr>
      <vt:lpstr>Office Theme</vt:lpstr>
      <vt:lpstr>PowerPoint Presentation</vt:lpstr>
      <vt:lpstr>CONFLICT OF INTEREST DISCLOSURE</vt:lpstr>
      <vt:lpstr>CONFLICT OF INTEREST DISCLOSURE</vt:lpstr>
      <vt:lpstr>Presentation title</vt:lpstr>
      <vt:lpstr>Slide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Aurelijus M</dc:creator>
  <cp:lastModifiedBy>Eventas PCO AMC</cp:lastModifiedBy>
  <cp:revision>75</cp:revision>
  <dcterms:created xsi:type="dcterms:W3CDTF">2019-12-15T18:49:34Z</dcterms:created>
  <dcterms:modified xsi:type="dcterms:W3CDTF">2026-09-17T12:43:43Z</dcterms:modified>
</cp:coreProperties>
</file>