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333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3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5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4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542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1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9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09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15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5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B41463-9363-47AC-B6C2-DF1575CF1411}" type="datetimeFigureOut">
              <a:rPr lang="en-US" smtClean="0"/>
              <a:t>15-Jan-19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33A7CB2-F760-42D0-A9E8-F70B37C6E22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68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AC845-4DDC-450C-820F-947593E1A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GB" dirty="0"/>
              <a:t>[Title]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3780F-C677-41EF-B708-1876E379C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098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9]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95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10]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15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44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12]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36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13]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4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14]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16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15]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9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7E2BDF-E134-4820-90EF-E9BE6BB68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85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2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6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6]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5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7]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39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4736-A486-4040-A3F1-52369777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[Slide 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44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5000"/>
    </mc:Choice>
    <mc:Fallback>
      <p:transition spd="slow" advClick="0" advTm="25000"/>
    </mc:Fallback>
  </mc:AlternateContent>
</p:sld>
</file>

<file path=ppt/theme/theme1.xml><?xml version="1.0" encoding="utf-8"?>
<a:theme xmlns:a="http://schemas.openxmlformats.org/drawingml/2006/main" name="Retrospect">
  <a:themeElements>
    <a:clrScheme name="Custom 10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FFFF00"/>
      </a:accent1>
      <a:accent2>
        <a:srgbClr val="8C8C8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[Title]</vt:lpstr>
      <vt:lpstr>[Slide 1]</vt:lpstr>
      <vt:lpstr>[Slide 2]</vt:lpstr>
      <vt:lpstr>[Slide 3]</vt:lpstr>
      <vt:lpstr>[Slide 4]</vt:lpstr>
      <vt:lpstr>[Slide 5]</vt:lpstr>
      <vt:lpstr>[Slide 6]</vt:lpstr>
      <vt:lpstr>[Slide 7]</vt:lpstr>
      <vt:lpstr>[Slide 8]</vt:lpstr>
      <vt:lpstr>[Slide 9]</vt:lpstr>
      <vt:lpstr>[Slide 10]</vt:lpstr>
      <vt:lpstr>[Slide 11]</vt:lpstr>
      <vt:lpstr>[Slide 12]</vt:lpstr>
      <vt:lpstr>[Slide 13]</vt:lpstr>
      <vt:lpstr>[Slide 14]</vt:lpstr>
      <vt:lpstr>[Slide 15]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[Title]</dc:title>
  <dc:creator>Emily Campbell - Communication Matters</dc:creator>
  <cp:lastModifiedBy>Emily Campbell - Communication Matters</cp:lastModifiedBy>
  <cp:revision>5</cp:revision>
  <dcterms:created xsi:type="dcterms:W3CDTF">2018-12-20T10:11:58Z</dcterms:created>
  <dcterms:modified xsi:type="dcterms:W3CDTF">2019-01-15T10:32:07Z</dcterms:modified>
</cp:coreProperties>
</file>